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  <p:sldId id="902" r:id="rId13"/>
    <p:sldId id="900" r:id="rId14"/>
    <p:sldId id="903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7" autoAdjust="0"/>
    <p:restoredTop sz="96453" autoAdjust="0"/>
  </p:normalViewPr>
  <p:slideViewPr>
    <p:cSldViewPr showGuides="1">
      <p:cViewPr varScale="1">
        <p:scale>
          <a:sx n="104" d="100"/>
          <a:sy n="104" d="100"/>
        </p:scale>
        <p:origin x="-1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56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</a:t>
            </a:r>
            <a:r>
              <a:rPr lang="en-US" dirty="0" smtClean="0"/>
              <a:t>-def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</a:t>
            </a:r>
            <a:r>
              <a:rPr lang="en-US" dirty="0" smtClean="0"/>
              <a:t>-def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</a:t>
            </a:r>
            <a:r>
              <a:rPr lang="en-US" dirty="0" smtClean="0"/>
              <a:t>-def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</a:t>
            </a:r>
            <a:r>
              <a:rPr lang="en-US" dirty="0" smtClean="0"/>
              <a:t>-def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</a:t>
            </a:r>
            <a:r>
              <a:rPr lang="en-US" dirty="0" smtClean="0"/>
              <a:t>-def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5, 2014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752600"/>
            <a:ext cx="8001000" cy="33528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600" b="1" dirty="0" smtClean="0"/>
              <a:t>GCD’s &amp; linear combinations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5344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CB10A8"/>
                </a:solidFill>
              </a:rPr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CB10A8"/>
                </a:solidFill>
              </a:rPr>
              <a:t>greatest </a:t>
            </a:r>
            <a:r>
              <a:rPr lang="en-US" sz="5400" dirty="0" smtClean="0"/>
              <a:t>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400" dirty="0" smtClean="0">
                <a:solidFill>
                  <a:srgbClr val="CB10A8"/>
                </a:solidFill>
              </a:rPr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i="1" dirty="0" smtClean="0"/>
              <a:t>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p,a</a:t>
            </a:r>
            <a:r>
              <a:rPr lang="en-US" sz="5400" dirty="0">
                <a:solidFill>
                  <a:srgbClr val="0000CC"/>
                </a:solidFill>
              </a:rPr>
              <a:t>) = 1</a:t>
            </a:r>
            <a:r>
              <a:rPr lang="en-US" sz="5400" dirty="0"/>
              <a:t> or </a:t>
            </a:r>
            <a:r>
              <a:rPr lang="en-US" sz="5400" dirty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400" dirty="0" smtClean="0">
                <a:solidFill>
                  <a:srgbClr val="CB10A8"/>
                </a:solidFill>
              </a:rPr>
              <a:t>proof:</a:t>
            </a:r>
            <a:r>
              <a:rPr lang="en-US" sz="4400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12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0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GCD &amp; Linear Combinations</a:t>
            </a:r>
            <a:endParaRPr lang="en-US" sz="4400" dirty="0" smtClean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divides </a:t>
            </a:r>
            <a:r>
              <a:rPr lang="en-US" sz="5400" dirty="0" smtClean="0"/>
              <a:t>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13</a:t>
            </a:fld>
            <a:endParaRPr lang="en-US" sz="1200" dirty="0" smtClean="0">
              <a:latin typeface="Comic Sans MS" pitchFamily="8" charset="0"/>
            </a:endParaRPr>
          </a:p>
        </p:txBody>
      </p:sp>
      <p:sp useBgFill="1">
        <p:nvSpPr>
          <p:cNvPr id="3" name="TextBox 2"/>
          <p:cNvSpPr txBox="1"/>
          <p:nvPr/>
        </p:nvSpPr>
        <p:spPr>
          <a:xfrm>
            <a:off x="381000" y="1600200"/>
            <a:ext cx="54102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              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95831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0386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en-US" sz="4800" dirty="0" smtClean="0">
                <a:solidFill>
                  <a:srgbClr val="008000"/>
                </a:solidFill>
              </a:rPr>
              <a:t>We will show that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800" dirty="0" smtClean="0">
                <a:solidFill>
                  <a:srgbClr val="000000"/>
                </a:solidFill>
              </a:rPr>
              <a:t>The</a:t>
            </a:r>
            <a:r>
              <a:rPr lang="en-US" sz="5800" dirty="0" smtClean="0">
                <a:solidFill>
                  <a:srgbClr val="0000CC"/>
                </a:solidFill>
              </a:rPr>
              <a:t> </a:t>
            </a:r>
            <a:r>
              <a:rPr lang="en-US" sz="5800" dirty="0">
                <a:solidFill>
                  <a:schemeClr val="accent1">
                    <a:lumMod val="50000"/>
                  </a:schemeClr>
                </a:solidFill>
              </a:rPr>
              <a:t>linear combinations</a:t>
            </a:r>
            <a:r>
              <a:rPr lang="en-US" sz="5800" dirty="0"/>
              <a:t> of</a:t>
            </a:r>
            <a:r>
              <a:rPr lang="en-US" sz="5800" dirty="0">
                <a:solidFill>
                  <a:srgbClr val="0000CC"/>
                </a:solidFill>
              </a:rPr>
              <a:t> a</a:t>
            </a:r>
            <a:r>
              <a:rPr lang="en-US" sz="5800" i="1" dirty="0">
                <a:solidFill>
                  <a:srgbClr val="0000CC"/>
                </a:solidFill>
              </a:rPr>
              <a:t> </a:t>
            </a:r>
            <a:r>
              <a:rPr lang="en-US" sz="5800" dirty="0"/>
              <a:t>and</a:t>
            </a:r>
            <a:r>
              <a:rPr lang="en-US" sz="5800" i="1" dirty="0">
                <a:solidFill>
                  <a:srgbClr val="0000CC"/>
                </a:solidFill>
              </a:rPr>
              <a:t> </a:t>
            </a:r>
            <a:r>
              <a:rPr lang="en-US" sz="5800" dirty="0" smtClean="0">
                <a:solidFill>
                  <a:srgbClr val="0000CC"/>
                </a:solidFill>
              </a:rPr>
              <a:t>b </a:t>
            </a:r>
            <a:r>
              <a:rPr lang="en-US" sz="5800" dirty="0" smtClean="0"/>
              <a:t>are </a:t>
            </a:r>
            <a:r>
              <a:rPr lang="en-US" sz="5800" dirty="0" smtClean="0">
                <a:solidFill>
                  <a:srgbClr val="CB10A8"/>
                </a:solidFill>
              </a:rPr>
              <a:t>exactly</a:t>
            </a:r>
            <a:r>
              <a:rPr lang="en-US" sz="5800" dirty="0"/>
              <a:t> </a:t>
            </a:r>
            <a:r>
              <a:rPr lang="en-US" sz="5800" dirty="0" smtClean="0"/>
              <a:t>the </a:t>
            </a:r>
            <a:r>
              <a:rPr lang="en-US" sz="5800" dirty="0">
                <a:solidFill>
                  <a:srgbClr val="0000CC"/>
                </a:solidFill>
              </a:rPr>
              <a:t>multiples </a:t>
            </a:r>
            <a:r>
              <a:rPr lang="en-US" sz="5800" dirty="0" smtClean="0">
                <a:solidFill>
                  <a:srgbClr val="000000"/>
                </a:solidFill>
              </a:rPr>
              <a:t>of</a:t>
            </a:r>
            <a:r>
              <a:rPr lang="en-US" sz="5800" dirty="0" smtClean="0">
                <a:solidFill>
                  <a:srgbClr val="0000CC"/>
                </a:solidFill>
              </a:rPr>
              <a:t> </a:t>
            </a:r>
            <a:r>
              <a:rPr lang="en-US" sz="5800" dirty="0" err="1">
                <a:solidFill>
                  <a:srgbClr val="0000CC"/>
                </a:solidFill>
              </a:rPr>
              <a:t>gcd</a:t>
            </a:r>
            <a:r>
              <a:rPr lang="en-US" sz="5800" dirty="0">
                <a:solidFill>
                  <a:srgbClr val="0000CC"/>
                </a:solidFill>
              </a:rPr>
              <a:t>(</a:t>
            </a:r>
            <a:r>
              <a:rPr lang="en-US" sz="5800" dirty="0" err="1">
                <a:solidFill>
                  <a:srgbClr val="0000CC"/>
                </a:solidFill>
              </a:rPr>
              <a:t>a,b</a:t>
            </a:r>
            <a:r>
              <a:rPr lang="en-US" sz="5800" dirty="0" smtClean="0">
                <a:solidFill>
                  <a:srgbClr val="0000CC"/>
                </a:solidFill>
              </a:rPr>
              <a:t>)</a:t>
            </a:r>
            <a:r>
              <a:rPr lang="en-US" sz="5800" dirty="0" smtClean="0"/>
              <a:t>.</a:t>
            </a:r>
            <a:endParaRPr lang="en-US" sz="58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14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6200" y="2209800"/>
            <a:ext cx="8839200" cy="2971800"/>
          </a:xfrm>
          <a:prstGeom prst="rect">
            <a:avLst/>
          </a:prstGeom>
          <a:noFill/>
          <a:ln w="508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GCD &amp; Linear Combinations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93208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)c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 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9543</TotalTime>
  <Words>592</Words>
  <Application>Microsoft Macintosh PowerPoint</Application>
  <PresentationFormat>On-screen Show (4:3)</PresentationFormat>
  <Paragraphs>100</Paragraphs>
  <Slides>14</Slides>
  <Notes>14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6.042 Lecture Template</vt:lpstr>
      <vt:lpstr>PowerPoint Presentation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  <vt:lpstr>Common Divisors</vt:lpstr>
      <vt:lpstr>GCD &amp; Linear Combinations</vt:lpstr>
      <vt:lpstr>GCD &amp; Linear Combinations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1368</cp:revision>
  <cp:lastPrinted>2012-03-05T00:12:54Z</cp:lastPrinted>
  <dcterms:created xsi:type="dcterms:W3CDTF">2011-03-02T16:56:28Z</dcterms:created>
  <dcterms:modified xsi:type="dcterms:W3CDTF">2014-03-04T14:08:38Z</dcterms:modified>
</cp:coreProperties>
</file>