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5"/>
  </p:notesMasterIdLst>
  <p:handoutMasterIdLst>
    <p:handoutMasterId r:id="rId16"/>
  </p:handoutMasterIdLst>
  <p:sldIdLst>
    <p:sldId id="392" r:id="rId3"/>
    <p:sldId id="467" r:id="rId4"/>
    <p:sldId id="468" r:id="rId5"/>
    <p:sldId id="469" r:id="rId6"/>
    <p:sldId id="470" r:id="rId7"/>
    <p:sldId id="471" r:id="rId8"/>
    <p:sldId id="472" r:id="rId9"/>
    <p:sldId id="447" r:id="rId10"/>
    <p:sldId id="485" r:id="rId11"/>
    <p:sldId id="486" r:id="rId12"/>
    <p:sldId id="487" r:id="rId13"/>
    <p:sldId id="488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496" y="-80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2270" y="6553200"/>
            <a:ext cx="114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42930" y="6553200"/>
            <a:ext cx="10010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IMPLIES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0050" y="6553200"/>
            <a:ext cx="963951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rule preserves truth: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/>
              <a:t>true in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47805" y="6553200"/>
            <a:ext cx="109619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modus ponens</a:t>
            </a:r>
            <a:r>
              <a:rPr lang="en-US" sz="4800" dirty="0" smtClean="0"/>
              <a:t> is sound: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2452" y="6553200"/>
            <a:ext cx="1071552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60600" y="304800"/>
            <a:ext cx="6121400" cy="1193800"/>
          </a:xfrm>
        </p:spPr>
        <p:txBody>
          <a:bodyPr/>
          <a:lstStyle/>
          <a:p>
            <a:r>
              <a:rPr lang="en-US" sz="4600" dirty="0" smtClean="0"/>
              <a:t>Soundness &amp; Validity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481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A rule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86124" y="6553200"/>
            <a:ext cx="1057877" cy="276999"/>
          </a:xfrm>
        </p:spPr>
        <p:txBody>
          <a:bodyPr/>
          <a:lstStyle/>
          <a:p>
            <a:r>
              <a:rPr lang="en-US" dirty="0" smtClean="0"/>
              <a:t>IMPLIES.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33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3598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155404" y="6581001"/>
            <a:ext cx="9885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IMPLIES.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31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84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5871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590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9733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4" y="6553200"/>
            <a:ext cx="988597" cy="276999"/>
          </a:xfrm>
        </p:spPr>
        <p:txBody>
          <a:bodyPr/>
          <a:lstStyle/>
          <a:p>
            <a:r>
              <a:rPr lang="en-US" dirty="0" smtClean="0"/>
              <a:t>IMPLIES.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17085" y="6553200"/>
            <a:ext cx="102691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1181100" imgH="495300" progId="Equation.DSMT4">
                  <p:embed/>
                </p:oleObj>
              </mc:Choice>
              <mc:Fallback>
                <p:oleObj name="Equation" r:id="rId3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282266"/>
              </p:ext>
            </p:extLst>
          </p:nvPr>
        </p:nvGraphicFramePr>
        <p:xfrm>
          <a:off x="1453060" y="663576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3060" y="663576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7487</TotalTime>
  <Words>318</Words>
  <Application>Microsoft Macintosh PowerPoint</Application>
  <PresentationFormat>On-screen Show (4:3)</PresentationFormat>
  <Paragraphs>85</Paragraphs>
  <Slides>12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6.042 Lecture Template</vt:lpstr>
      <vt:lpstr>1_6.042 Lecture Template</vt:lpstr>
      <vt:lpstr>Equation</vt:lpstr>
      <vt:lpstr>IMPLIES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Proving Validity</vt:lpstr>
      <vt:lpstr>modus ponens rule</vt:lpstr>
      <vt:lpstr>Soundness</vt:lpstr>
      <vt:lpstr>Soundness</vt:lpstr>
      <vt:lpstr>Soundness &amp; Validity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647</cp:revision>
  <cp:lastPrinted>2014-02-18T21:26:56Z</cp:lastPrinted>
  <dcterms:created xsi:type="dcterms:W3CDTF">2011-02-09T15:01:58Z</dcterms:created>
  <dcterms:modified xsi:type="dcterms:W3CDTF">2014-09-23T18:46:32Z</dcterms:modified>
</cp:coreProperties>
</file>