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  <p:sldId id="428" r:id="rId14"/>
    <p:sldId id="42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496" y="-8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14, 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4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half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05455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8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75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full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502691" y="6540057"/>
            <a:ext cx="158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propositional ops.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12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86165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2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3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4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7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8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7919</TotalTime>
  <Words>390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6.042 Lecture Template</vt:lpstr>
      <vt:lpstr>1_6.042 Lecture Template</vt:lpstr>
      <vt:lpstr>2_6.042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649</cp:revision>
  <cp:lastPrinted>2013-04-04T02:36:59Z</cp:lastPrinted>
  <dcterms:created xsi:type="dcterms:W3CDTF">2011-02-09T15:01:58Z</dcterms:created>
  <dcterms:modified xsi:type="dcterms:W3CDTF">2014-09-23T18:43:04Z</dcterms:modified>
</cp:coreProperties>
</file>