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728" r:id="rId2"/>
    <p:sldId id="819" r:id="rId3"/>
    <p:sldId id="896" r:id="rId4"/>
    <p:sldId id="874" r:id="rId5"/>
    <p:sldId id="820" r:id="rId6"/>
    <p:sldId id="821" r:id="rId7"/>
    <p:sldId id="854" r:id="rId8"/>
    <p:sldId id="822" r:id="rId9"/>
    <p:sldId id="876" r:id="rId10"/>
    <p:sldId id="879" r:id="rId11"/>
    <p:sldId id="877" r:id="rId12"/>
    <p:sldId id="898" r:id="rId13"/>
    <p:sldId id="899" r:id="rId14"/>
    <p:sldId id="880" r:id="rId15"/>
    <p:sldId id="900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6453" autoAdjust="0"/>
  </p:normalViewPr>
  <p:slideViewPr>
    <p:cSldViewPr showGuides="1">
      <p:cViewPr varScale="1">
        <p:scale>
          <a:sx n="95" d="100"/>
          <a:sy n="95" d="100"/>
        </p:scale>
        <p:origin x="-7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z="6600" b="1" dirty="0"/>
              <a:t>GCD’s &amp; linear </a:t>
            </a:r>
            <a:r>
              <a:rPr lang="en-US" sz="6600" b="1" dirty="0" smtClean="0"/>
              <a:t>combinations:</a:t>
            </a:r>
          </a:p>
          <a:p>
            <a:pPr eaLnBrk="1" hangingPunct="1"/>
            <a:r>
              <a:rPr lang="en-US" sz="6600" b="1" dirty="0" smtClean="0"/>
              <a:t>The </a:t>
            </a:r>
            <a:r>
              <a:rPr lang="en-US" sz="6600" b="1" dirty="0" err="1" smtClean="0"/>
              <a:t>Pulverizer</a:t>
            </a:r>
            <a:endParaRPr lang="en-US" sz="66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90685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00E5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0000E5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55367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448751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81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</a:t>
            </a:r>
            <a:r>
              <a:rPr lang="en-US" sz="4400" dirty="0" smtClean="0"/>
              <a:t>+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>
                <a:solidFill>
                  <a:srgbClr val="0000CC"/>
                </a:solidFill>
              </a:rPr>
              <a:t>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14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57800"/>
          </a:xfrm>
        </p:spPr>
        <p:txBody>
          <a:bodyPr/>
          <a:lstStyle/>
          <a:p>
            <a:r>
              <a:rPr lang="en-US" sz="4400" dirty="0" smtClean="0"/>
              <a:t>Define </a:t>
            </a:r>
            <a:r>
              <a:rPr lang="en-US" sz="4400" dirty="0" err="1" smtClean="0"/>
              <a:t>Pulverizer</a:t>
            </a:r>
            <a:r>
              <a:rPr lang="en-US" sz="4400" dirty="0" smtClean="0"/>
              <a:t> state machine </a:t>
            </a:r>
          </a:p>
          <a:p>
            <a:r>
              <a:rPr lang="en-US" sz="4400" dirty="0" smtClean="0"/>
              <a:t>like GCD state machine. </a:t>
            </a:r>
          </a:p>
          <a:p>
            <a:r>
              <a:rPr lang="en-US" sz="4400" dirty="0" smtClean="0"/>
              <a:t>Same number of transitions, so</a:t>
            </a:r>
            <a:r>
              <a:rPr lang="en-US" sz="4800" dirty="0" smtClean="0"/>
              <a:t> </a:t>
            </a:r>
          </a:p>
          <a:p>
            <a:r>
              <a:rPr lang="en-US" sz="5400" dirty="0" smtClean="0"/>
              <a:t>halts after proportional to</a:t>
            </a:r>
          </a:p>
          <a:p>
            <a:r>
              <a:rPr lang="en-US" sz="5400" dirty="0" smtClean="0"/>
              <a:t>                        steps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pulverize</a:t>
            </a:r>
            <a:r>
              <a:rPr lang="en-US" sz="120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812404"/>
              </p:ext>
            </p:extLst>
          </p:nvPr>
        </p:nvGraphicFramePr>
        <p:xfrm>
          <a:off x="2590800" y="4038600"/>
          <a:ext cx="2209800" cy="158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406400" imgH="292100" progId="Equation.DSMT4">
                  <p:embed/>
                </p:oleObj>
              </mc:Choice>
              <mc:Fallback>
                <p:oleObj name="Equation" r:id="rId3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4038600"/>
                        <a:ext cx="2209800" cy="158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7513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Corollary: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The</a:t>
            </a:r>
            <a:r>
              <a:rPr lang="en-US" sz="6000" dirty="0" smtClean="0">
                <a:solidFill>
                  <a:srgbClr val="0000CC"/>
                </a:solidFill>
              </a:rPr>
              <a:t> multiples </a:t>
            </a:r>
            <a:r>
              <a:rPr lang="en-US" sz="6000" dirty="0" smtClean="0">
                <a:solidFill>
                  <a:srgbClr val="000000"/>
                </a:solidFill>
              </a:rPr>
              <a:t>of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CB10A8"/>
                </a:solidFill>
              </a:rPr>
              <a:t>exactly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6000" dirty="0" smtClean="0"/>
              <a:t> of</a:t>
            </a:r>
            <a:r>
              <a:rPr lang="en-US" sz="6000" dirty="0" smtClean="0">
                <a:solidFill>
                  <a:srgbClr val="0000CC"/>
                </a:solidFill>
              </a:rPr>
              <a:t>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368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9565</TotalTime>
  <Words>981</Words>
  <Application>Microsoft Macintosh PowerPoint</Application>
  <PresentationFormat>On-screen Show (4:3)</PresentationFormat>
  <Paragraphs>152</Paragraphs>
  <Slides>15</Slides>
  <Notes>14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GCD is a linear combination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&gt; 0 and t</vt:lpstr>
      <vt:lpstr>Pulverizer is efficient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1371</cp:revision>
  <cp:lastPrinted>2012-03-05T00:12:54Z</cp:lastPrinted>
  <dcterms:created xsi:type="dcterms:W3CDTF">2011-03-02T16:56:28Z</dcterms:created>
  <dcterms:modified xsi:type="dcterms:W3CDTF">2014-09-23T18:59:08Z</dcterms:modified>
</cp:coreProperties>
</file>