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496" y="-80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97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98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699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00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38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39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40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41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7509</TotalTime>
  <Words>581</Words>
  <Application>Microsoft Macintosh PowerPoint</Application>
  <PresentationFormat>On-screen Show (4:3)</PresentationFormat>
  <Paragraphs>184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651</cp:revision>
  <cp:lastPrinted>2013-04-04T02:45:49Z</cp:lastPrinted>
  <dcterms:created xsi:type="dcterms:W3CDTF">2011-02-09T15:01:58Z</dcterms:created>
  <dcterms:modified xsi:type="dcterms:W3CDTF">2014-09-23T18:45:10Z</dcterms:modified>
</cp:coreProperties>
</file>