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0"/>
  </p:handoutMasterIdLst>
  <p:sldIdLst>
    <p:sldId id="256" r:id="rId2"/>
    <p:sldId id="268" r:id="rId3"/>
    <p:sldId id="28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73" r:id="rId13"/>
    <p:sldId id="271" r:id="rId14"/>
    <p:sldId id="272" r:id="rId15"/>
    <p:sldId id="274" r:id="rId16"/>
    <p:sldId id="280" r:id="rId17"/>
    <p:sldId id="281" r:id="rId18"/>
    <p:sldId id="284" r:id="rId19"/>
    <p:sldId id="285" r:id="rId20"/>
    <p:sldId id="286" r:id="rId21"/>
    <p:sldId id="287" r:id="rId22"/>
    <p:sldId id="279" r:id="rId23"/>
    <p:sldId id="269" r:id="rId24"/>
    <p:sldId id="275" r:id="rId25"/>
    <p:sldId id="266" r:id="rId26"/>
    <p:sldId id="276" r:id="rId27"/>
    <p:sldId id="277" r:id="rId28"/>
    <p:sldId id="278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5" d="100"/>
          <a:sy n="105" d="100"/>
        </p:scale>
        <p:origin x="-360" y="-80"/>
      </p:cViewPr>
      <p:guideLst>
        <p:guide orient="horz" pos="2158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3-Coloring</a:t>
            </a:r>
            <a:endParaRPr lang="en-US" sz="8800" b="0" dirty="0"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5" y="2335614"/>
            <a:ext cx="3888619" cy="2224293"/>
            <a:chOff x="3302000" y="2444470"/>
            <a:chExt cx="2369925" cy="7698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57927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44447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5026" y="3200913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01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0670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50648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2803"/>
      </p:ext>
    </p:extLst>
  </p:cSld>
  <p:clrMapOvr>
    <a:masterClrMapping/>
  </p:clrMapOvr>
  <p:transition xmlns:p14="http://schemas.microsoft.com/office/powerpoint/2010/main" advClick="0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202319" y="306282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79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an 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914389" y="294915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0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702700" y="273828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5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2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  Both problems are </a:t>
            </a:r>
            <a:r>
              <a:rPr lang="en-US" dirty="0" smtClean="0">
                <a:solidFill>
                  <a:srgbClr val="B10097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1410098" y="1043301"/>
            <a:ext cx="5556759" cy="303279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an 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95" y="1608664"/>
            <a:ext cx="80860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Create graph whose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3-colorings simulate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circuit behavior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425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593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</a:t>
            </a:r>
            <a:r>
              <a:rPr lang="en-US" sz="5400" dirty="0" smtClean="0">
                <a:solidFill>
                  <a:srgbClr val="0000F1"/>
                </a:solidFill>
              </a:rPr>
              <a:t> 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372</Words>
  <Application>Microsoft Macintosh PowerPoint</Application>
  <PresentationFormat>On-screen Show (4:3)</PresentationFormat>
  <Paragraphs>124</Paragraphs>
  <Slides>28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6.042 Lecture Template</vt:lpstr>
      <vt:lpstr>SAT Reduces to 3-Coloring</vt:lpstr>
      <vt:lpstr>Circuit SAT</vt:lpstr>
      <vt:lpstr>Circuit SAT</vt:lpstr>
      <vt:lpstr>Truth Colors</vt:lpstr>
      <vt:lpstr>simulate NOT</vt:lpstr>
      <vt:lpstr>simulate OR</vt:lpstr>
      <vt:lpstr>simulate OR</vt:lpstr>
      <vt:lpstr>simulate OR</vt:lpstr>
      <vt:lpstr>simulate OR</vt:lpstr>
      <vt:lpstr>simulate OR</vt:lpstr>
      <vt:lpstr>simulate OR</vt:lpstr>
      <vt:lpstr>Circuit SAT</vt:lpstr>
      <vt:lpstr>OR gate &amp; gadget</vt:lpstr>
      <vt:lpstr>NOT gate &amp; gadget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R Meyer</cp:lastModifiedBy>
  <cp:revision>56</cp:revision>
  <cp:lastPrinted>2014-03-19T20:46:56Z</cp:lastPrinted>
  <dcterms:created xsi:type="dcterms:W3CDTF">2013-04-13T00:18:21Z</dcterms:created>
  <dcterms:modified xsi:type="dcterms:W3CDTF">2015-03-21T16:41:12Z</dcterms:modified>
</cp:coreProperties>
</file>