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06" r:id="rId2"/>
    <p:sldId id="356" r:id="rId3"/>
    <p:sldId id="258" r:id="rId4"/>
    <p:sldId id="317" r:id="rId5"/>
    <p:sldId id="341" r:id="rId6"/>
    <p:sldId id="355" r:id="rId7"/>
    <p:sldId id="315" r:id="rId8"/>
    <p:sldId id="343" r:id="rId9"/>
    <p:sldId id="316" r:id="rId10"/>
    <p:sldId id="312" r:id="rId11"/>
    <p:sldId id="348" r:id="rId12"/>
    <p:sldId id="349" r:id="rId13"/>
    <p:sldId id="350" r:id="rId14"/>
    <p:sldId id="351" r:id="rId15"/>
    <p:sldId id="357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592" y="-192"/>
      </p:cViewPr>
      <p:guideLst>
        <p:guide orient="horz" pos="216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072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6482" y="6553200"/>
            <a:ext cx="1387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4,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51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D05A7"/>
                </a:solidFill>
              </a:rPr>
              <a:t>WELCOME!...</a:t>
            </a:r>
            <a:r>
              <a:rPr lang="en-US" sz="6000" dirty="0" smtClean="0">
                <a:solidFill>
                  <a:srgbClr val="0D05A7"/>
                </a:solidFill>
              </a:rPr>
              <a:t>.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</a:t>
            </a:r>
            <a:r>
              <a:rPr lang="en-US" sz="6000" b="1" dirty="0"/>
              <a:t>. Adam </a:t>
            </a:r>
            <a:r>
              <a:rPr lang="en-US" sz="6000" b="1" dirty="0" err="1" smtClean="0"/>
              <a:t>Chlipala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1275" y="9382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787401" y="1866900"/>
            <a:ext cx="76581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team learning through problem</a:t>
            </a:r>
            <a:r>
              <a:rPr lang="en-US" sz="4800" dirty="0">
                <a:latin typeface="Comic Sans MS" pitchFamily="66" charset="0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solving.</a:t>
            </a: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Teams of 6—8 students</a:t>
            </a: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with Team Coach.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3 midterms</a:t>
            </a:r>
            <a:r>
              <a:rPr lang="en-US" sz="4000" dirty="0" smtClean="0"/>
              <a:t>, 80 min. each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</a:t>
            </a:r>
            <a:r>
              <a:rPr lang="en-US" sz="4400" dirty="0" smtClean="0">
                <a:latin typeface="Comic Sans MS" pitchFamily="66" charset="0"/>
              </a:rPr>
              <a:t>with </a:t>
            </a:r>
            <a:r>
              <a:rPr lang="en-US" sz="4400" dirty="0" smtClean="0">
                <a:latin typeface="Comic Sans MS" pitchFamily="66" charset="0"/>
              </a:rPr>
              <a:t>diversity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77F15"/>
                </a:solidFill>
                <a:latin typeface="Comic Sans MS" pitchFamily="66" charset="0"/>
              </a:rPr>
              <a:t>…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314" y="1348800"/>
            <a:ext cx="86485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strong </a:t>
            </a:r>
            <a:r>
              <a:rPr lang="en-US" sz="4400" dirty="0" smtClean="0">
                <a:latin typeface="Comic Sans MS" pitchFamily="66" charset="0"/>
              </a:rPr>
              <a:t>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</a:t>
            </a:r>
            <a:r>
              <a:rPr lang="en-US" sz="4400" dirty="0" smtClean="0">
                <a:latin typeface="Comic Sans MS" pitchFamily="66" charset="0"/>
              </a:rPr>
              <a:t>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5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team coach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4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*me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5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54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5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xmlns:p14="http://schemas.microsoft.com/office/powerpoint/2010/main" advClick="0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9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96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84375" y="277813"/>
            <a:ext cx="5445125" cy="1106487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Font typeface="Arial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notes, handouts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  <a:p>
            <a:pPr algn="l">
              <a:spcAft>
                <a:spcPts val="0"/>
              </a:spcAft>
              <a:defRPr/>
            </a:pPr>
            <a:endParaRPr lang="en-US" sz="2400" b="1" u="sng" kern="0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  <a:hlinkClick r:id="rId7"/>
            </a:endParaRPr>
          </a:p>
          <a:p>
            <a:pPr algn="l">
              <a:spcAft>
                <a:spcPts val="3000"/>
              </a:spcAft>
              <a:defRPr/>
            </a:pP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://stellar.mit.edu/S/course/6/sp15/6.042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endParaRPr lang="en-US" sz="2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39172" y="2128828"/>
            <a:ext cx="8868832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Readings &amp; online problems </a:t>
            </a:r>
          </a:p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in class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calendar on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</a:p>
          <a:p>
            <a:pPr>
              <a:defRPr/>
            </a:pPr>
            <a:r>
              <a:rPr lang="en-US" sz="5400" dirty="0">
                <a:latin typeface="Comic Sans MS" pitchFamily="66" charset="0"/>
              </a:rPr>
              <a:t>due </a:t>
            </a:r>
            <a:r>
              <a:rPr lang="en-US" sz="5400" dirty="0">
                <a:solidFill>
                  <a:srgbClr val="077F15"/>
                </a:solidFill>
                <a:latin typeface="Comic Sans MS" pitchFamily="66" charset="0"/>
              </a:rPr>
              <a:t>starting </a:t>
            </a:r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Friday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for session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site 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slides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online questions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908300"/>
            <a:ext cx="7645400" cy="10414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2-webmaster@mit.ed</a:t>
            </a: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6953</TotalTime>
  <Words>454</Words>
  <Application>Microsoft Macintosh PowerPoint</Application>
  <PresentationFormat>On-screen Show (4:3)</PresentationFormat>
  <Paragraphs>109</Paragraphs>
  <Slides>15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Mathematics for Computer Science 6.042J/18.062J</vt:lpstr>
      <vt:lpstr>Mathematics for Computer Science 6.042J/18.062J</vt:lpstr>
      <vt:lpstr>Quick Summary</vt:lpstr>
      <vt:lpstr>Vocabulary</vt:lpstr>
      <vt:lpstr>Stellar Web site</vt:lpstr>
      <vt:lpstr>Reading Assignment</vt:lpstr>
      <vt:lpstr>MITx site: 6.042r</vt:lpstr>
      <vt:lpstr>Session/Table changes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MITx site: 6.042r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503</cp:revision>
  <cp:lastPrinted>2015-02-02T01:30:06Z</cp:lastPrinted>
  <dcterms:created xsi:type="dcterms:W3CDTF">2011-02-02T02:45:17Z</dcterms:created>
  <dcterms:modified xsi:type="dcterms:W3CDTF">2015-02-04T16:33:18Z</dcterms:modified>
</cp:coreProperties>
</file>