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392" r:id="rId3"/>
    <p:sldId id="447" r:id="rId4"/>
    <p:sldId id="488" r:id="rId5"/>
    <p:sldId id="493" r:id="rId6"/>
    <p:sldId id="491" r:id="rId7"/>
    <p:sldId id="496" r:id="rId8"/>
    <p:sldId id="495" r:id="rId9"/>
    <p:sldId id="489" r:id="rId10"/>
    <p:sldId id="494" r:id="rId11"/>
    <p:sldId id="497" r:id="rId12"/>
    <p:sldId id="498" r:id="rId13"/>
    <p:sldId id="499" r:id="rId14"/>
    <p:sldId id="492" r:id="rId15"/>
    <p:sldId id="503" r:id="rId16"/>
    <p:sldId id="504" r:id="rId17"/>
    <p:sldId id="501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768"/>
      </p:cViewPr>
      <p:guideLst>
        <p:guide orient="horz" pos="2160"/>
        <p:guide pos="2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13381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92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5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98102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6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847856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97" name="Equation" r:id="rId10" imgW="139700" imgH="215900" progId="Equation.DSMT4">
                    <p:embed/>
                  </p:oleObj>
                </mc:Choice>
                <mc:Fallback>
                  <p:oleObj name="Equation" r:id="rId10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955392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98" name="Equation" r:id="rId12" imgW="177800" imgH="241300" progId="Equation.DSMT4">
                    <p:embed/>
                  </p:oleObj>
                </mc:Choice>
                <mc:Fallback>
                  <p:oleObj name="Equation" r:id="rId12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8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75555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4" name="Equation" r:id="rId6" imgW="2514600" imgH="254000" progId="Equation.DSMT4">
                  <p:embed/>
                </p:oleObj>
              </mc:Choice>
              <mc:Fallback>
                <p:oleObj name="Equation" r:id="rId6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Use to get just 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3800" dirty="0" smtClean="0"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38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3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38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29883"/>
              </p:ext>
            </p:extLst>
          </p:nvPr>
        </p:nvGraphicFramePr>
        <p:xfrm>
          <a:off x="452438" y="24955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7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24955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80198"/>
              </p:ext>
            </p:extLst>
          </p:nvPr>
        </p:nvGraphicFramePr>
        <p:xfrm>
          <a:off x="11668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2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8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05758"/>
              </p:ext>
            </p:extLst>
          </p:nvPr>
        </p:nvGraphicFramePr>
        <p:xfrm>
          <a:off x="16287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87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26109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8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9613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9" name="Equation" r:id="rId6" imgW="1790700" imgH="457200" progId="Equation.DSMT4">
                  <p:embed/>
                </p:oleObj>
              </mc:Choice>
              <mc:Fallback>
                <p:oleObj name="Equation" r:id="rId6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44596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7838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8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5639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9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57920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0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328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1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Q)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7973</TotalTime>
  <Words>290</Words>
  <Application>Microsoft Macintosh PowerPoint</Application>
  <PresentationFormat>On-screen Show (4:3)</PresentationFormat>
  <Paragraphs>80</Paragraphs>
  <Slides>16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1_6.042 Lecture Template</vt:lpstr>
      <vt:lpstr>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704</cp:revision>
  <cp:lastPrinted>2013-04-04T02:59:25Z</cp:lastPrinted>
  <dcterms:created xsi:type="dcterms:W3CDTF">2011-02-09T15:01:58Z</dcterms:created>
  <dcterms:modified xsi:type="dcterms:W3CDTF">2015-02-13T06:36:05Z</dcterms:modified>
</cp:coreProperties>
</file>