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4" d="100"/>
          <a:sy n="94" d="100"/>
        </p:scale>
        <p:origin x="-1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FCB4-AE9D-8441-9171-694D45D9356C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0B3B-E2DF-9B4A-85AE-54712BE8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7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FCB4-AE9D-8441-9171-694D45D9356C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0B3B-E2DF-9B4A-85AE-54712BE8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FCB4-AE9D-8441-9171-694D45D9356C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0B3B-E2DF-9B4A-85AE-54712BE8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4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FCB4-AE9D-8441-9171-694D45D9356C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0B3B-E2DF-9B4A-85AE-54712BE8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4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FCB4-AE9D-8441-9171-694D45D9356C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0B3B-E2DF-9B4A-85AE-54712BE8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0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FCB4-AE9D-8441-9171-694D45D9356C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0B3B-E2DF-9B4A-85AE-54712BE8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6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FCB4-AE9D-8441-9171-694D45D9356C}" type="datetimeFigureOut">
              <a:rPr lang="en-US" smtClean="0"/>
              <a:t>1/28/15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0B3B-E2DF-9B4A-85AE-54712BE8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2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FCB4-AE9D-8441-9171-694D45D9356C}" type="datetimeFigureOut">
              <a:rPr lang="en-US" smtClean="0"/>
              <a:t>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0B3B-E2DF-9B4A-85AE-54712BE8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7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FCB4-AE9D-8441-9171-694D45D9356C}" type="datetimeFigureOut">
              <a:rPr lang="en-US" smtClean="0"/>
              <a:t>1/28/15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0B3B-E2DF-9B4A-85AE-54712BE8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6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FCB4-AE9D-8441-9171-694D45D9356C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0B3B-E2DF-9B4A-85AE-54712BE8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9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FCB4-AE9D-8441-9171-694D45D9356C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0B3B-E2DF-9B4A-85AE-54712BE8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CFCB4-AE9D-8441-9171-694D45D9356C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C0B3B-E2DF-9B4A-85AE-54712BE8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94588" y="1405037"/>
            <a:ext cx="8954828" cy="3985443"/>
            <a:chOff x="1240896" y="1600200"/>
            <a:chExt cx="6411630" cy="2492375"/>
          </a:xfrm>
        </p:grpSpPr>
        <p:sp>
          <p:nvSpPr>
            <p:cNvPr id="24" name="AutoShape 149"/>
            <p:cNvSpPr>
              <a:spLocks noChangeArrowheads="1"/>
            </p:cNvSpPr>
            <p:nvPr/>
          </p:nvSpPr>
          <p:spPr bwMode="auto">
            <a:xfrm>
              <a:off x="5424816" y="1600200"/>
              <a:ext cx="1096963" cy="2057400"/>
            </a:xfrm>
            <a:prstGeom prst="rtTriangle">
              <a:avLst/>
            </a:prstGeom>
            <a:solidFill>
              <a:srgbClr val="808080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5" name="AutoShape 150"/>
            <p:cNvSpPr>
              <a:spLocks noChangeArrowheads="1"/>
            </p:cNvSpPr>
            <p:nvPr/>
          </p:nvSpPr>
          <p:spPr bwMode="auto">
            <a:xfrm>
              <a:off x="2934576" y="1600200"/>
              <a:ext cx="1096963" cy="2057400"/>
            </a:xfrm>
            <a:prstGeom prst="rtTriangle">
              <a:avLst/>
            </a:prstGeom>
            <a:solidFill>
              <a:srgbClr val="CC0000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6" name="AutoShape 152"/>
            <p:cNvSpPr>
              <a:spLocks noChangeArrowheads="1"/>
            </p:cNvSpPr>
            <p:nvPr/>
          </p:nvSpPr>
          <p:spPr bwMode="auto">
            <a:xfrm>
              <a:off x="4217869" y="1600200"/>
              <a:ext cx="1096963" cy="2057400"/>
            </a:xfrm>
            <a:prstGeom prst="rtTriangle">
              <a:avLst/>
            </a:prstGeom>
            <a:solidFill>
              <a:srgbClr val="DDDDDD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692088" y="2694020"/>
              <a:ext cx="960438" cy="960438"/>
              <a:chOff x="7205544" y="2667000"/>
              <a:chExt cx="960438" cy="960438"/>
            </a:xfrm>
          </p:grpSpPr>
          <p:sp>
            <p:nvSpPr>
              <p:cNvPr id="28" name="Rectangle 159"/>
              <p:cNvSpPr>
                <a:spLocks noChangeArrowheads="1"/>
              </p:cNvSpPr>
              <p:nvPr/>
            </p:nvSpPr>
            <p:spPr bwMode="auto">
              <a:xfrm>
                <a:off x="7205544" y="2667000"/>
                <a:ext cx="960438" cy="960438"/>
              </a:xfrm>
              <a:prstGeom prst="rect">
                <a:avLst/>
              </a:prstGeom>
              <a:solidFill>
                <a:srgbClr val="FFFF00"/>
              </a:solidFill>
              <a:ln w="28575" cmpd="sng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grpSp>
            <p:nvGrpSpPr>
              <p:cNvPr id="29" name="Group 183"/>
              <p:cNvGrpSpPr>
                <a:grpSpLocks/>
              </p:cNvGrpSpPr>
              <p:nvPr/>
            </p:nvGrpSpPr>
            <p:grpSpPr bwMode="auto">
              <a:xfrm>
                <a:off x="7207132" y="3435350"/>
                <a:ext cx="193675" cy="190500"/>
                <a:chOff x="576" y="2170"/>
                <a:chExt cx="122" cy="120"/>
              </a:xfrm>
            </p:grpSpPr>
            <p:sp>
              <p:nvSpPr>
                <p:cNvPr id="30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576" y="2170"/>
                  <a:ext cx="122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ysDash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" name="Line 185"/>
                <p:cNvSpPr>
                  <a:spLocks noChangeShapeType="1"/>
                </p:cNvSpPr>
                <p:nvPr/>
              </p:nvSpPr>
              <p:spPr bwMode="auto">
                <a:xfrm>
                  <a:off x="695" y="2175"/>
                  <a:ext cx="0" cy="115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ysDash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41" name="Group 40"/>
            <p:cNvGrpSpPr/>
            <p:nvPr/>
          </p:nvGrpSpPr>
          <p:grpSpPr>
            <a:xfrm>
              <a:off x="1240896" y="1600200"/>
              <a:ext cx="1554163" cy="2492375"/>
              <a:chOff x="957144" y="1600200"/>
              <a:chExt cx="1554163" cy="2492375"/>
            </a:xfrm>
          </p:grpSpPr>
          <p:sp>
            <p:nvSpPr>
              <p:cNvPr id="19" name="Text Box 129"/>
              <p:cNvSpPr txBox="1">
                <a:spLocks noChangeArrowheads="1"/>
              </p:cNvSpPr>
              <p:nvPr/>
            </p:nvSpPr>
            <p:spPr bwMode="auto">
              <a:xfrm>
                <a:off x="2035057" y="2409825"/>
                <a:ext cx="368300" cy="523875"/>
              </a:xfrm>
              <a:prstGeom prst="rect">
                <a:avLst/>
              </a:prstGeom>
              <a:noFill/>
              <a:ln w="28575" cmpd="sng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20" name="Text Box 130"/>
              <p:cNvSpPr txBox="1">
                <a:spLocks noChangeArrowheads="1"/>
              </p:cNvSpPr>
              <p:nvPr/>
            </p:nvSpPr>
            <p:spPr bwMode="auto">
              <a:xfrm>
                <a:off x="957144" y="2438400"/>
                <a:ext cx="387350" cy="519113"/>
              </a:xfrm>
              <a:prstGeom prst="rect">
                <a:avLst/>
              </a:prstGeom>
              <a:noFill/>
              <a:ln w="28575" cmpd="sng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21" name="Text Box 132"/>
              <p:cNvSpPr txBox="1">
                <a:spLocks noChangeArrowheads="1"/>
              </p:cNvSpPr>
              <p:nvPr/>
            </p:nvSpPr>
            <p:spPr bwMode="auto">
              <a:xfrm>
                <a:off x="1738194" y="3568700"/>
                <a:ext cx="384175" cy="523875"/>
              </a:xfrm>
              <a:prstGeom prst="rect">
                <a:avLst/>
              </a:prstGeom>
              <a:noFill/>
              <a:ln w="28575" cmpd="sng">
                <a:solidFill>
                  <a:schemeClr val="bg1"/>
                </a:solidFill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22" name="AutoShape 131"/>
              <p:cNvSpPr>
                <a:spLocks noChangeArrowheads="1"/>
              </p:cNvSpPr>
              <p:nvPr/>
            </p:nvSpPr>
            <p:spPr bwMode="auto">
              <a:xfrm>
                <a:off x="1414344" y="1600200"/>
                <a:ext cx="1096963" cy="2057400"/>
              </a:xfrm>
              <a:prstGeom prst="rtTriangle">
                <a:avLst/>
              </a:prstGeom>
              <a:solidFill>
                <a:srgbClr val="009999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grpSp>
            <p:nvGrpSpPr>
              <p:cNvPr id="35" name="Group 183"/>
              <p:cNvGrpSpPr>
                <a:grpSpLocks/>
              </p:cNvGrpSpPr>
              <p:nvPr/>
            </p:nvGrpSpPr>
            <p:grpSpPr bwMode="auto">
              <a:xfrm>
                <a:off x="1441367" y="3429000"/>
                <a:ext cx="193675" cy="190500"/>
                <a:chOff x="576" y="2170"/>
                <a:chExt cx="122" cy="120"/>
              </a:xfrm>
            </p:grpSpPr>
            <p:sp>
              <p:nvSpPr>
                <p:cNvPr id="36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576" y="2170"/>
                  <a:ext cx="122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ysDash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" name="Line 185"/>
                <p:cNvSpPr>
                  <a:spLocks noChangeShapeType="1"/>
                </p:cNvSpPr>
                <p:nvPr/>
              </p:nvSpPr>
              <p:spPr bwMode="auto">
                <a:xfrm>
                  <a:off x="695" y="2175"/>
                  <a:ext cx="0" cy="115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ysDash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2390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358835" y="306325"/>
            <a:ext cx="6450878" cy="6367602"/>
            <a:chOff x="1981768" y="785763"/>
            <a:chExt cx="5157787" cy="5214413"/>
          </a:xfrm>
        </p:grpSpPr>
        <p:grpSp>
          <p:nvGrpSpPr>
            <p:cNvPr id="21" name="Group 20"/>
            <p:cNvGrpSpPr/>
            <p:nvPr/>
          </p:nvGrpSpPr>
          <p:grpSpPr>
            <a:xfrm>
              <a:off x="1981768" y="785763"/>
              <a:ext cx="5157787" cy="4333925"/>
              <a:chOff x="1969068" y="785763"/>
              <a:chExt cx="5157787" cy="4333925"/>
            </a:xfrm>
          </p:grpSpPr>
          <p:sp>
            <p:nvSpPr>
              <p:cNvPr id="23" name="AutoShape 9"/>
              <p:cNvSpPr>
                <a:spLocks noChangeArrowheads="1"/>
              </p:cNvSpPr>
              <p:nvPr/>
            </p:nvSpPr>
            <p:spPr bwMode="auto">
              <a:xfrm rot="18031072">
                <a:off x="3661085" y="160288"/>
                <a:ext cx="1733550" cy="2984500"/>
              </a:xfrm>
              <a:prstGeom prst="rtTriangle">
                <a:avLst/>
              </a:prstGeom>
              <a:solidFill>
                <a:srgbClr val="0099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1969068" y="1566863"/>
                <a:ext cx="5157787" cy="3552825"/>
                <a:chOff x="1969068" y="1554163"/>
                <a:chExt cx="5157787" cy="3552825"/>
              </a:xfrm>
            </p:grpSpPr>
            <p:sp>
              <p:nvSpPr>
                <p:cNvPr id="25" name="AutoShape 10"/>
                <p:cNvSpPr>
                  <a:spLocks noChangeArrowheads="1"/>
                </p:cNvSpPr>
                <p:nvPr/>
              </p:nvSpPr>
              <p:spPr bwMode="auto">
                <a:xfrm rot="12622263">
                  <a:off x="1969068" y="1886523"/>
                  <a:ext cx="1720850" cy="3005138"/>
                </a:xfrm>
                <a:prstGeom prst="rtTriangle">
                  <a:avLst/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>
                  <a:off x="2789238" y="1554163"/>
                  <a:ext cx="4337617" cy="3552825"/>
                  <a:chOff x="2801938" y="1554163"/>
                  <a:chExt cx="4337617" cy="3552825"/>
                </a:xfrm>
              </p:grpSpPr>
              <p:sp>
                <p:nvSpPr>
                  <p:cNvPr id="27" name="AutoShape 7"/>
                  <p:cNvSpPr>
                    <a:spLocks noChangeArrowheads="1"/>
                  </p:cNvSpPr>
                  <p:nvPr/>
                </p:nvSpPr>
                <p:spPr bwMode="auto">
                  <a:xfrm rot="1851049">
                    <a:off x="5418705" y="1880515"/>
                    <a:ext cx="1720850" cy="3005137"/>
                  </a:xfrm>
                  <a:prstGeom prst="rtTriangle">
                    <a:avLst/>
                  </a:prstGeom>
                  <a:solidFill>
                    <a:srgbClr val="80808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mic Sans MS" pitchFamily="66" charset="0"/>
                    </a:endParaRPr>
                  </a:p>
                </p:txBody>
              </p:sp>
              <p:sp>
                <p:nvSpPr>
                  <p:cNvPr id="28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9725" y="4645025"/>
                    <a:ext cx="342900" cy="46196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omic Sans MS" pitchFamily="66" charset="0"/>
                      </a:rPr>
                      <a:t>c</a:t>
                    </a:r>
                  </a:p>
                </p:txBody>
              </p:sp>
              <p:sp>
                <p:nvSpPr>
                  <p:cNvPr id="29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02325" y="3086100"/>
                    <a:ext cx="342900" cy="46196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omic Sans MS" pitchFamily="66" charset="0"/>
                      </a:rPr>
                      <a:t>c</a:t>
                    </a:r>
                  </a:p>
                </p:txBody>
              </p:sp>
              <p:sp>
                <p:nvSpPr>
                  <p:cNvPr id="30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01938" y="2970213"/>
                    <a:ext cx="342900" cy="46196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omic Sans MS" pitchFamily="66" charset="0"/>
                      </a:rPr>
                      <a:t>c</a:t>
                    </a:r>
                  </a:p>
                </p:txBody>
              </p:sp>
              <p:sp>
                <p:nvSpPr>
                  <p:cNvPr id="3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8513" y="4124325"/>
                    <a:ext cx="355600" cy="46196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omic Sans MS" pitchFamily="66" charset="0"/>
                      </a:rPr>
                      <a:t>a</a:t>
                    </a:r>
                  </a:p>
                </p:txBody>
              </p:sp>
              <p:sp>
                <p:nvSpPr>
                  <p:cNvPr id="32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95800" y="4211638"/>
                    <a:ext cx="584200" cy="46196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omic Sans MS" pitchFamily="66" charset="0"/>
                      </a:rPr>
                      <a:t>b</a:t>
                    </a:r>
                  </a:p>
                </p:txBody>
              </p:sp>
              <p:sp>
                <p:nvSpPr>
                  <p:cNvPr id="33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6100" y="1554163"/>
                    <a:ext cx="344488" cy="46196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omic Sans MS" pitchFamily="66" charset="0"/>
                      </a:rPr>
                      <a:t>c</a:t>
                    </a:r>
                  </a:p>
                </p:txBody>
              </p:sp>
              <p:sp>
                <p:nvSpPr>
                  <p:cNvPr id="34" name="Rectangle 17"/>
                  <p:cNvSpPr>
                    <a:spLocks noChangeArrowheads="1"/>
                  </p:cNvSpPr>
                  <p:nvPr/>
                </p:nvSpPr>
                <p:spPr bwMode="auto">
                  <a:xfrm rot="1873636">
                    <a:off x="3967422" y="2782553"/>
                    <a:ext cx="1198563" cy="1206500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mic Sans MS" pitchFamily="66" charset="0"/>
                    </a:endParaRPr>
                  </a:p>
                </p:txBody>
              </p:sp>
              <p:sp>
                <p:nvSpPr>
                  <p:cNvPr id="35" name="Text Box 21"/>
                  <p:cNvSpPr txBox="1">
                    <a:spLocks noChangeArrowheads="1"/>
                  </p:cNvSpPr>
                  <p:nvPr/>
                </p:nvSpPr>
                <p:spPr bwMode="auto">
                  <a:xfrm rot="-3562255">
                    <a:off x="3471069" y="2677319"/>
                    <a:ext cx="727075" cy="46196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omic Sans MS" pitchFamily="66" charset="0"/>
                      </a:rPr>
                      <a:t>b</a:t>
                    </a:r>
                    <a:r>
                      <a:rPr kumimoji="0" lang="en-US" sz="2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omic Sans MS" pitchFamily="66" charset="0"/>
                        <a:cs typeface="Times New Roman" pitchFamily="18" charset="0"/>
                      </a:rPr>
                      <a:t>-</a:t>
                    </a:r>
                    <a:r>
                      <a:rPr kumimoji="0" lang="en-US" sz="2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omic Sans MS" pitchFamily="66" charset="0"/>
                      </a:rPr>
                      <a:t>a</a:t>
                    </a:r>
                  </a:p>
                </p:txBody>
              </p:sp>
            </p:grpSp>
          </p:grpSp>
        </p:grpSp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 rot="7245062">
              <a:off x="3703186" y="3641151"/>
              <a:ext cx="1733550" cy="2984500"/>
            </a:xfrm>
            <a:prstGeom prst="rtTriangl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32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Line 89"/>
          <p:cNvSpPr>
            <a:spLocks noChangeShapeType="1"/>
          </p:cNvSpPr>
          <p:nvPr/>
        </p:nvSpPr>
        <p:spPr bwMode="auto">
          <a:xfrm>
            <a:off x="5821003" y="7649358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Line 90"/>
          <p:cNvSpPr>
            <a:spLocks noChangeShapeType="1"/>
          </p:cNvSpPr>
          <p:nvPr/>
        </p:nvSpPr>
        <p:spPr bwMode="auto">
          <a:xfrm>
            <a:off x="5821003" y="7649358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AutoShape 136"/>
          <p:cNvSpPr>
            <a:spLocks noChangeAspect="1" noChangeArrowheads="1" noTextEdit="1"/>
          </p:cNvSpPr>
          <p:nvPr/>
        </p:nvSpPr>
        <p:spPr bwMode="auto">
          <a:xfrm>
            <a:off x="3045111" y="4697371"/>
            <a:ext cx="3501145" cy="1940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61999" y="1432059"/>
            <a:ext cx="6836883" cy="3674876"/>
            <a:chOff x="1161999" y="1432059"/>
            <a:chExt cx="6836883" cy="3674876"/>
          </a:xfrm>
        </p:grpSpPr>
        <p:sp>
          <p:nvSpPr>
            <p:cNvPr id="53" name="AutoShape 76"/>
            <p:cNvSpPr>
              <a:spLocks noChangeArrowheads="1"/>
            </p:cNvSpPr>
            <p:nvPr/>
          </p:nvSpPr>
          <p:spPr bwMode="auto">
            <a:xfrm>
              <a:off x="5280246" y="1432059"/>
              <a:ext cx="2029434" cy="3674876"/>
            </a:xfrm>
            <a:prstGeom prst="rtTriangl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54" name="AutoShape 77"/>
            <p:cNvSpPr>
              <a:spLocks noChangeArrowheads="1"/>
            </p:cNvSpPr>
            <p:nvPr/>
          </p:nvSpPr>
          <p:spPr bwMode="auto">
            <a:xfrm rot="10800000">
              <a:off x="5280246" y="1432059"/>
              <a:ext cx="2029434" cy="3674876"/>
            </a:xfrm>
            <a:prstGeom prst="rtTriangl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55" name="AutoShape 78"/>
            <p:cNvSpPr>
              <a:spLocks noChangeArrowheads="1"/>
            </p:cNvSpPr>
            <p:nvPr/>
          </p:nvSpPr>
          <p:spPr bwMode="auto">
            <a:xfrm rot="16200000">
              <a:off x="2460414" y="731659"/>
              <a:ext cx="2119431" cy="3520231"/>
            </a:xfrm>
            <a:prstGeom prst="rtTriangle">
              <a:avLst/>
            </a:prstGeom>
            <a:solidFill>
              <a:srgbClr val="0099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56" name="AutoShape 79"/>
            <p:cNvSpPr>
              <a:spLocks noChangeArrowheads="1"/>
            </p:cNvSpPr>
            <p:nvPr/>
          </p:nvSpPr>
          <p:spPr bwMode="auto">
            <a:xfrm rot="5400000">
              <a:off x="2460414" y="731659"/>
              <a:ext cx="2119431" cy="3520231"/>
            </a:xfrm>
            <a:prstGeom prst="rtTriangle">
              <a:avLst/>
            </a:prstGeom>
            <a:solidFill>
              <a:srgbClr val="DDDDDD">
                <a:alpha val="89803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59" name="Line 103"/>
            <p:cNvSpPr>
              <a:spLocks noChangeShapeType="1"/>
            </p:cNvSpPr>
            <p:nvPr/>
          </p:nvSpPr>
          <p:spPr bwMode="auto">
            <a:xfrm flipV="1">
              <a:off x="3925168" y="5106935"/>
              <a:ext cx="13550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Line 104"/>
            <p:cNvSpPr>
              <a:spLocks noChangeShapeType="1"/>
            </p:cNvSpPr>
            <p:nvPr/>
          </p:nvSpPr>
          <p:spPr bwMode="auto">
            <a:xfrm flipV="1">
              <a:off x="3925168" y="3551490"/>
              <a:ext cx="0" cy="1555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Text Box 109"/>
            <p:cNvSpPr txBox="1">
              <a:spLocks noChangeArrowheads="1"/>
            </p:cNvSpPr>
            <p:nvPr/>
          </p:nvSpPr>
          <p:spPr bwMode="auto">
            <a:xfrm>
              <a:off x="7309679" y="2844267"/>
              <a:ext cx="689203" cy="738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mic Sans MS" pitchFamily="66" charset="0"/>
                </a:rPr>
                <a:t>b</a:t>
              </a:r>
            </a:p>
          </p:txBody>
        </p:sp>
        <p:sp>
          <p:nvSpPr>
            <p:cNvPr id="62" name="Text Box 129"/>
            <p:cNvSpPr txBox="1">
              <a:spLocks noChangeArrowheads="1"/>
            </p:cNvSpPr>
            <p:nvPr/>
          </p:nvSpPr>
          <p:spPr bwMode="auto">
            <a:xfrm>
              <a:off x="1161999" y="1953524"/>
              <a:ext cx="513190" cy="736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mic Sans MS" pitchFamily="66" charset="0"/>
                </a:rPr>
                <a:t>a</a:t>
              </a:r>
            </a:p>
          </p:txBody>
        </p:sp>
        <p:sp>
          <p:nvSpPr>
            <p:cNvPr id="63" name="Text Box 130"/>
            <p:cNvSpPr txBox="1">
              <a:spLocks noChangeArrowheads="1"/>
            </p:cNvSpPr>
            <p:nvPr/>
          </p:nvSpPr>
          <p:spPr bwMode="auto">
            <a:xfrm>
              <a:off x="2514955" y="3455255"/>
              <a:ext cx="513190" cy="738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mic Sans MS" pitchFamily="66" charset="0"/>
                </a:rPr>
                <a:t>a</a:t>
              </a:r>
            </a:p>
          </p:txBody>
        </p:sp>
        <p:sp>
          <p:nvSpPr>
            <p:cNvPr id="64" name="Line 132"/>
            <p:cNvSpPr>
              <a:spLocks noChangeShapeType="1"/>
            </p:cNvSpPr>
            <p:nvPr/>
          </p:nvSpPr>
          <p:spPr bwMode="auto">
            <a:xfrm flipV="1">
              <a:off x="3791569" y="1432059"/>
              <a:ext cx="0" cy="211943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Rectangle 133"/>
            <p:cNvSpPr>
              <a:spLocks noChangeArrowheads="1"/>
            </p:cNvSpPr>
            <p:nvPr/>
          </p:nvSpPr>
          <p:spPr bwMode="auto">
            <a:xfrm>
              <a:off x="3793689" y="3576110"/>
              <a:ext cx="1461109" cy="152411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67" name="Text Box 142"/>
            <p:cNvSpPr txBox="1">
              <a:spLocks noChangeArrowheads="1"/>
            </p:cNvSpPr>
            <p:nvPr/>
          </p:nvSpPr>
          <p:spPr bwMode="auto">
            <a:xfrm>
              <a:off x="5810401" y="4238572"/>
              <a:ext cx="511069" cy="736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mic Sans MS" pitchFamily="66" charset="0"/>
                </a:rPr>
                <a:t>a</a:t>
              </a:r>
            </a:p>
          </p:txBody>
        </p:sp>
        <p:sp>
          <p:nvSpPr>
            <p:cNvPr id="68" name="Text Box 143"/>
            <p:cNvSpPr txBox="1">
              <a:spLocks noChangeArrowheads="1"/>
            </p:cNvSpPr>
            <p:nvPr/>
          </p:nvSpPr>
          <p:spPr bwMode="auto">
            <a:xfrm>
              <a:off x="3967580" y="4260952"/>
              <a:ext cx="1092121" cy="738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mic Sans MS" pitchFamily="66" charset="0"/>
                </a:rPr>
                <a:t>b</a:t>
              </a:r>
              <a:r>
                <a:rPr kumimoji="0" lang="en-US" sz="2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mic Sans MS" pitchFamily="66" charset="0"/>
                  <a:cs typeface="Times New Roman" pitchFamily="18" charset="0"/>
                </a:rPr>
                <a:t>-</a:t>
              </a:r>
              <a:r>
                <a:rPr kumimoji="0" lang="en-US" sz="2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mic Sans MS" pitchFamily="66" charset="0"/>
                </a:rPr>
                <a:t>a</a:t>
              </a:r>
            </a:p>
          </p:txBody>
        </p:sp>
      </p:grp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135426"/>
              </p:ext>
            </p:extLst>
          </p:nvPr>
        </p:nvGraphicFramePr>
        <p:xfrm>
          <a:off x="3682646" y="3647930"/>
          <a:ext cx="3749258" cy="2766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635000" imgH="444500" progId="Equation.DSMT4">
                  <p:embed/>
                </p:oleObj>
              </mc:Choice>
              <mc:Fallback>
                <p:oleObj name="Equation" r:id="rId3" imgW="6350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2646" y="3647930"/>
                        <a:ext cx="3749258" cy="2766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848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19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Equation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 Meyer</dc:creator>
  <cp:lastModifiedBy>Albert R Meyer</cp:lastModifiedBy>
  <cp:revision>9</cp:revision>
  <cp:lastPrinted>2015-01-26T03:17:07Z</cp:lastPrinted>
  <dcterms:created xsi:type="dcterms:W3CDTF">2015-01-24T17:49:50Z</dcterms:created>
  <dcterms:modified xsi:type="dcterms:W3CDTF">2015-01-28T20:53:03Z</dcterms:modified>
</cp:coreProperties>
</file>