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31" r:id="rId4"/>
    <p:sldId id="259" r:id="rId5"/>
    <p:sldId id="348" r:id="rId6"/>
    <p:sldId id="336" r:id="rId7"/>
    <p:sldId id="350" r:id="rId8"/>
    <p:sldId id="352" r:id="rId9"/>
    <p:sldId id="358" r:id="rId10"/>
    <p:sldId id="353" r:id="rId11"/>
    <p:sldId id="354" r:id="rId12"/>
    <p:sldId id="355" r:id="rId13"/>
    <p:sldId id="356" r:id="rId14"/>
    <p:sldId id="357" r:id="rId15"/>
    <p:sldId id="349" r:id="rId1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28" autoAdjust="0"/>
  </p:normalViewPr>
  <p:slideViewPr>
    <p:cSldViewPr showGuides="1">
      <p:cViewPr>
        <p:scale>
          <a:sx n="130" d="100"/>
          <a:sy n="130" d="100"/>
        </p:scale>
        <p:origin x="-2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7591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809845" y="1828800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CC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8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355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895600" y="28194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FF00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895600" y="28194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FF00FF">
              <a:alpha val="4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795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958942" y="28149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Curved Connector 64"/>
          <p:cNvCxnSpPr/>
          <p:nvPr/>
        </p:nvCxnSpPr>
        <p:spPr bwMode="auto">
          <a:xfrm flipH="1">
            <a:off x="6629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019800" y="3198167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600200" y="2981045"/>
            <a:ext cx="2810155" cy="1667155"/>
            <a:chOff x="1600200" y="2981045"/>
            <a:chExt cx="2810155" cy="1667155"/>
          </a:xfrm>
        </p:grpSpPr>
        <p:cxnSp>
          <p:nvCxnSpPr>
            <p:cNvPr id="68" name="Straight Arrow Connector 67"/>
            <p:cNvCxnSpPr>
              <a:stCxn id="28" idx="3"/>
              <a:endCxn id="69" idx="0"/>
            </p:cNvCxnSpPr>
            <p:nvPr/>
          </p:nvCxnSpPr>
          <p:spPr bwMode="auto">
            <a:xfrm flipH="1">
              <a:off x="3009511" y="2981045"/>
              <a:ext cx="1400844" cy="110893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2743200" y="4089976"/>
              <a:ext cx="532622" cy="558224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rgbClr val="008000"/>
                  </a:solidFill>
                </a:rPr>
                <a:t>win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Curved Connector 69"/>
            <p:cNvCxnSpPr/>
            <p:nvPr/>
          </p:nvCxnSpPr>
          <p:spPr bwMode="auto">
            <a:xfrm rot="5400000" flipH="1">
              <a:off x="2654702" y="4374716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1" name="Curved Connector 70"/>
            <p:cNvCxnSpPr/>
            <p:nvPr/>
          </p:nvCxnSpPr>
          <p:spPr bwMode="auto">
            <a:xfrm rot="5400000" flipH="1">
              <a:off x="3085164" y="4374716"/>
              <a:ext cx="323290" cy="12700"/>
            </a:xfrm>
            <a:prstGeom prst="curvedConnector5">
              <a:avLst>
                <a:gd name="adj1" fmla="val -70711"/>
                <a:gd name="adj2" fmla="val -56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3949542" y="4114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0200" y="4161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95600" y="3505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Curved Connector 6"/>
          <p:cNvCxnSpPr>
            <a:stCxn id="53" idx="0"/>
            <a:endCxn id="42" idx="0"/>
          </p:cNvCxnSpPr>
          <p:nvPr/>
        </p:nvCxnSpPr>
        <p:spPr bwMode="auto">
          <a:xfrm rot="16200000" flipV="1">
            <a:off x="4838700" y="2324100"/>
            <a:ext cx="12700" cy="5334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635342" y="19812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67600" y="342118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7202859" y="4283093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lose</a:t>
            </a:r>
            <a:endParaRPr lang="en-US" sz="1600" dirty="0">
              <a:solidFill>
                <a:srgbClr val="008000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>
            <a:off x="7074302" y="4551940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1" name="Curved Connector 80"/>
          <p:cNvCxnSpPr/>
          <p:nvPr/>
        </p:nvCxnSpPr>
        <p:spPr bwMode="auto">
          <a:xfrm rot="5400000" flipH="1">
            <a:off x="7504764" y="4551940"/>
            <a:ext cx="323290" cy="12700"/>
          </a:xfrm>
          <a:prstGeom prst="curvedConnector5">
            <a:avLst>
              <a:gd name="adj1" fmla="val -70711"/>
              <a:gd name="adj2" fmla="val -56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8422059" y="43389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72200" y="433893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4" name="Curved Connector 83"/>
          <p:cNvCxnSpPr>
            <a:stCxn id="55" idx="6"/>
            <a:endCxn id="79" idx="0"/>
          </p:cNvCxnSpPr>
          <p:nvPr/>
        </p:nvCxnSpPr>
        <p:spPr bwMode="auto">
          <a:xfrm>
            <a:off x="7086600" y="2819400"/>
            <a:ext cx="382959" cy="1463693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6" name="Curved Connector 85"/>
          <p:cNvCxnSpPr>
            <a:stCxn id="53" idx="4"/>
            <a:endCxn id="32" idx="4"/>
          </p:cNvCxnSpPr>
          <p:nvPr/>
        </p:nvCxnSpPr>
        <p:spPr bwMode="auto">
          <a:xfrm rot="5400000">
            <a:off x="3695700" y="1638300"/>
            <a:ext cx="12700" cy="2819400"/>
          </a:xfrm>
          <a:prstGeom prst="curvedConnector3">
            <a:avLst>
              <a:gd name="adj1" fmla="val 287692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267200" y="32766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8" name="Curved Connector 87"/>
          <p:cNvCxnSpPr>
            <a:stCxn id="28" idx="4"/>
          </p:cNvCxnSpPr>
          <p:nvPr/>
        </p:nvCxnSpPr>
        <p:spPr bwMode="auto">
          <a:xfrm rot="5400000" flipH="1" flipV="1">
            <a:off x="5448300" y="2019300"/>
            <a:ext cx="152400" cy="1905000"/>
          </a:xfrm>
          <a:prstGeom prst="curvedConnector4">
            <a:avLst>
              <a:gd name="adj1" fmla="val -150000"/>
              <a:gd name="adj2" fmla="val 56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34000" y="32766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52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04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2" name="Oval 35"/>
          <p:cNvSpPr>
            <a:spLocks noChangeArrowheads="1"/>
          </p:cNvSpPr>
          <p:nvPr/>
        </p:nvSpPr>
        <p:spPr bwMode="auto">
          <a:xfrm>
            <a:off x="2362200" y="4953000"/>
            <a:ext cx="532622" cy="558224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win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80754" y="5486400"/>
            <a:ext cx="593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solve system of linear</a:t>
            </a:r>
          </a:p>
          <a:p>
            <a:r>
              <a:rPr lang="en-US" sz="3600" dirty="0" smtClean="0"/>
              <a:t>equations for </a:t>
            </a:r>
            <a:r>
              <a:rPr lang="en-US" sz="3600" dirty="0" err="1" smtClean="0">
                <a:solidFill>
                  <a:srgbClr val="0000FF"/>
                </a:solidFill>
              </a:rPr>
              <a:t>Pr</a:t>
            </a:r>
            <a:r>
              <a:rPr lang="en-US" sz="3600" dirty="0" smtClean="0">
                <a:solidFill>
                  <a:srgbClr val="0000FF"/>
                </a:solidFill>
              </a:rPr>
              <a:t>[win]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94" name="Oval 35"/>
          <p:cNvSpPr>
            <a:spLocks noChangeArrowheads="1"/>
          </p:cNvSpPr>
          <p:nvPr/>
        </p:nvSpPr>
        <p:spPr bwMode="auto">
          <a:xfrm>
            <a:off x="6400800" y="4953000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lose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890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from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7562" y="5486400"/>
            <a:ext cx="488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Just solve systems of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linear equations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786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from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</a:t>
            </a:r>
            <a:r>
              <a:rPr lang="en-US" dirty="0" smtClean="0"/>
              <a:t>May 13,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70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288" name="TextBox 5428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130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02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7673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FF00FF">
                <a:alpha val="49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9600" y="3733800"/>
            <a:ext cx="428604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9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</a:t>
            </a:r>
            <a:r>
              <a:rPr lang="en-US" dirty="0" smtClean="0"/>
              <a:t>May 13, 2015 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FF00FF">
                <a:alpha val="49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8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882</Words>
  <Application>Microsoft Macintosh PowerPoint</Application>
  <PresentationFormat>On-screen Show (4:3)</PresentationFormat>
  <Paragraphs>319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Random Walks</vt:lpstr>
      <vt:lpstr>Graph With Probable Transitions</vt:lpstr>
      <vt:lpstr>Example: Gambler’s Ruin</vt:lpstr>
      <vt:lpstr>Applications of Random Walk</vt:lpstr>
      <vt:lpstr>Questions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359</cp:revision>
  <cp:lastPrinted>2013-12-06T02:58:04Z</cp:lastPrinted>
  <dcterms:created xsi:type="dcterms:W3CDTF">2011-05-11T16:21:46Z</dcterms:created>
  <dcterms:modified xsi:type="dcterms:W3CDTF">2015-05-05T01:02:38Z</dcterms:modified>
</cp:coreProperties>
</file>