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4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5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6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18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19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0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3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7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8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9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0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31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6" r:id="rId4"/>
    <p:sldId id="409" r:id="rId5"/>
    <p:sldId id="407" r:id="rId6"/>
    <p:sldId id="405" r:id="rId7"/>
    <p:sldId id="427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5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>
        <p:scale>
          <a:sx n="100" d="100"/>
          <a:sy n="100" d="100"/>
        </p:scale>
        <p:origin x="-1296" y="-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75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500" y="2235200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6" imgW="1257300" imgH="292100" progId="Equation.DSMT4">
                  <p:embed/>
                </p:oleObj>
              </mc:Choice>
              <mc:Fallback>
                <p:oleObj name="Equation" r:id="rId6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8" imgW="1308100" imgH="292100" progId="Equation.DSMT4">
                  <p:embed/>
                </p:oleObj>
              </mc:Choice>
              <mc:Fallback>
                <p:oleObj name="Equation" r:id="rId8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38042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5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9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200"/>
            <a:ext cx="8001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Only the Remainder Interval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3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03009"/>
              </p:ext>
            </p:extLst>
          </p:nvPr>
        </p:nvGraphicFramePr>
        <p:xfrm>
          <a:off x="21336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4724400"/>
            <a:ext cx="84109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(use </a:t>
            </a: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+mj-lt"/>
              </a:rPr>
              <a:t> instead of </a:t>
            </a:r>
            <a:r>
              <a:rPr lang="en-US" sz="66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dirty="0" smtClean="0">
                <a:latin typeface="Comic Sans MS"/>
                <a:cs typeface="Comic Sans MS"/>
              </a:rPr>
              <a:t>)</a:t>
            </a:r>
            <a:r>
              <a:rPr lang="en-US" sz="8800" dirty="0" smtClean="0">
                <a:solidFill>
                  <a:srgbClr val="0000E5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43715"/>
              </p:ext>
            </p:extLst>
          </p:nvPr>
        </p:nvGraphicFramePr>
        <p:xfrm>
          <a:off x="5424488" y="-263525"/>
          <a:ext cx="25003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4" imgW="444500" imgH="304800" progId="Equation.3">
                  <p:embed/>
                </p:oleObj>
              </mc:Choice>
              <mc:Fallback>
                <p:oleObj name="Equation" r:id="rId4" imgW="444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4488" y="-263525"/>
                        <a:ext cx="2500312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Rings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0030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4" imgW="2616200" imgH="914400" progId="Equation.DSMT4">
                  <p:embed/>
                </p:oleObj>
              </mc:Choice>
              <mc:Fallback>
                <p:oleObj name="Equation" r:id="rId4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9555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6" imgW="1257300" imgH="685800" progId="Equation.DSMT4">
                  <p:embed/>
                </p:oleObj>
              </mc:Choice>
              <mc:Fallback>
                <p:oleObj name="Equation" r:id="rId6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324</Words>
  <Application>Microsoft Macintosh PowerPoint</Application>
  <PresentationFormat>On-screen Show (4:3)</PresentationFormat>
  <Paragraphs>151</Paragraphs>
  <Slides>31</Slides>
  <Notes>31</Notes>
  <HiddenSlides>21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PowerPoint Presentation</vt:lpstr>
      <vt:lpstr>  Only the Remainder Interval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Meyer</cp:lastModifiedBy>
  <cp:revision>487</cp:revision>
  <cp:lastPrinted>2013-03-06T19:17:33Z</cp:lastPrinted>
  <dcterms:created xsi:type="dcterms:W3CDTF">2011-03-02T01:35:54Z</dcterms:created>
  <dcterms:modified xsi:type="dcterms:W3CDTF">2016-02-11T22:34:33Z</dcterms:modified>
</cp:coreProperties>
</file>