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37" r:id="rId9"/>
    <p:sldId id="420" r:id="rId10"/>
    <p:sldId id="419" r:id="rId11"/>
    <p:sldId id="421" r:id="rId12"/>
    <p:sldId id="438" r:id="rId13"/>
    <p:sldId id="423" r:id="rId14"/>
    <p:sldId id="439" r:id="rId15"/>
    <p:sldId id="442" r:id="rId16"/>
    <p:sldId id="441" r:id="rId17"/>
    <p:sldId id="424" r:id="rId18"/>
    <p:sldId id="44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139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896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Talking about</a:t>
            </a:r>
          </a:p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  </a:t>
            </a:r>
          </a:p>
          <a:p>
            <a:pPr lvl="1" algn="l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personally have TB”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-technically </a:t>
            </a: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meaningless</a:t>
            </a:r>
            <a:endParaRPr lang="en-US" sz="5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3622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We can say “A test which is correct 98% of the 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</a:t>
            </a:r>
            <a:r>
              <a:rPr lang="en-US" sz="5400" dirty="0" smtClean="0">
                <a:latin typeface="Comic Sans MS" pitchFamily="66" charset="0"/>
              </a:rPr>
              <a:t>say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98%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(2%)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8395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  The unlikely event may offer little information about TB.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29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3886200"/>
          </a:xfrm>
        </p:spPr>
        <p:txBody>
          <a:bodyPr/>
          <a:lstStyle/>
          <a:p>
            <a:r>
              <a:rPr lang="en-US" sz="5400" dirty="0" smtClean="0"/>
              <a:t>Claiming a fact holds at a </a:t>
            </a:r>
          </a:p>
          <a:p>
            <a:r>
              <a:rPr lang="en-US" sz="5400" smtClean="0">
                <a:solidFill>
                  <a:srgbClr val="006600"/>
                </a:solidFill>
              </a:rPr>
              <a:t>high confidence </a:t>
            </a:r>
            <a:r>
              <a:rPr lang="en-US" sz="5400" dirty="0" smtClean="0">
                <a:solidFill>
                  <a:srgbClr val="006600"/>
                </a:solidFill>
              </a:rPr>
              <a:t>level</a:t>
            </a:r>
            <a:r>
              <a:rPr lang="en-US" sz="5400" dirty="0" smtClean="0"/>
              <a:t>,  </a:t>
            </a:r>
          </a:p>
          <a:p>
            <a:r>
              <a:rPr lang="en-US" sz="5400" dirty="0" smtClean="0"/>
              <a:t>does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mean that it is </a:t>
            </a:r>
          </a:p>
          <a:p>
            <a:r>
              <a:rPr lang="en-US" sz="5400" dirty="0" smtClean="0"/>
              <a:t>true or even probable.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test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411619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98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%.”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they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they test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positive,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FF00FF"/>
                </a:solidFill>
                <a:latin typeface="Comic Sans MS" pitchFamily="66" charset="0"/>
              </a:rPr>
              <a:t>random person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 has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  Nothing </a:t>
            </a:r>
          </a:p>
          <a:p>
            <a:r>
              <a:rPr lang="en-US" sz="5400" dirty="0" smtClean="0"/>
              <a:t>probabilistic about this.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1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Whether you personally 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have TB is </a:t>
            </a:r>
            <a:r>
              <a:rPr lang="en-US" sz="5400" dirty="0" smtClean="0">
                <a:solidFill>
                  <a:srgbClr val="FF6600"/>
                </a:solidFill>
              </a:rPr>
              <a:t>unknown</a:t>
            </a:r>
            <a:r>
              <a:rPr lang="en-US" sz="54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event!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12105</TotalTime>
  <Words>501</Words>
  <Application>Microsoft Macintosh PowerPoint</Application>
  <PresentationFormat>On-screen Show (4:3)</PresentationFormat>
  <Paragraphs>99</Paragraphs>
  <Slides>18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98% accurate TB testing</vt:lpstr>
      <vt:lpstr>98%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1358</cp:revision>
  <cp:lastPrinted>2016-04-22T18:51:20Z</cp:lastPrinted>
  <dcterms:created xsi:type="dcterms:W3CDTF">2011-04-05T13:58:44Z</dcterms:created>
  <dcterms:modified xsi:type="dcterms:W3CDTF">2016-08-26T12:58:33Z</dcterms:modified>
</cp:coreProperties>
</file>