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392" r:id="rId3"/>
    <p:sldId id="467" r:id="rId4"/>
    <p:sldId id="489" r:id="rId5"/>
    <p:sldId id="468" r:id="rId6"/>
    <p:sldId id="469" r:id="rId7"/>
    <p:sldId id="470" r:id="rId8"/>
    <p:sldId id="471" r:id="rId9"/>
    <p:sldId id="472" r:id="rId10"/>
    <p:sldId id="447" r:id="rId11"/>
    <p:sldId id="485" r:id="rId12"/>
    <p:sldId id="486" r:id="rId13"/>
    <p:sldId id="487" r:id="rId14"/>
    <p:sldId id="488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80" y="-128"/>
      </p:cViewPr>
      <p:guideLst>
        <p:guide orient="horz" pos="2152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9600" b="0" dirty="0" smtClean="0"/>
              <a:t>IMPLIES</a:t>
            </a:r>
            <a:endParaRPr lang="en-US" sz="96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108" y="1348016"/>
            <a:ext cx="85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4000" dirty="0" smtClean="0">
                <a:latin typeface="Comic Sans MS" pitchFamily="66" charset="0"/>
              </a:rPr>
              <a:t> Q)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endParaRPr lang="en-US" sz="4000" dirty="0" smtClean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  P is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and Q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So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43543"/>
              </p:ext>
            </p:extLst>
          </p:nvPr>
        </p:nvGraphicFramePr>
        <p:xfrm>
          <a:off x="1217613" y="2930525"/>
          <a:ext cx="67437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2930525"/>
                        <a:ext cx="6743700" cy="250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808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whole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implication is 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349</Words>
  <Application>Microsoft Macintosh PowerPoint</Application>
  <PresentationFormat>On-screen Show (4:3)</PresentationFormat>
  <Paragraphs>91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1_6.042 Lecture Template</vt:lpstr>
      <vt:lpstr>Equation</vt:lpstr>
      <vt:lpstr>IMPLIES</vt:lpstr>
      <vt:lpstr> 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651</cp:revision>
  <cp:lastPrinted>2014-02-18T21:26:56Z</cp:lastPrinted>
  <dcterms:created xsi:type="dcterms:W3CDTF">2011-02-09T15:01:58Z</dcterms:created>
  <dcterms:modified xsi:type="dcterms:W3CDTF">2016-02-10T15:11:47Z</dcterms:modified>
</cp:coreProperties>
</file>