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5" d="100"/>
          <a:sy n="105" d="100"/>
        </p:scale>
        <p:origin x="-976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321274" y="6556290"/>
            <a:ext cx="8131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t>pred1.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94180" y="2004783"/>
            <a:ext cx="7555640" cy="154817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Logic, 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83895" y="3495901"/>
            <a:ext cx="595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Quantifiers </a:t>
            </a:r>
            <a:r>
              <a:rPr lang="en-US" sz="6000" b="1" kern="0" dirty="0">
                <a:solidFill>
                  <a:srgbClr val="008000"/>
                </a:solidFill>
                <a:latin typeface="Euclid Symbol" charset="2"/>
                <a:ea typeface="+mj-ea"/>
                <a:sym typeface="Euclid Symbol" pitchFamily="18" charset="2"/>
              </a:rPr>
              <a:t>∀</a:t>
            </a:r>
            <a:r>
              <a:rPr lang="en-US" sz="6000" b="1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,</a:t>
            </a:r>
            <a:r>
              <a:rPr lang="en-US" sz="6000" b="1" kern="0" dirty="0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  <a:sym typeface="Symbol"/>
              </a:rPr>
              <a:t>∃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4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7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324" y="4464851"/>
            <a:ext cx="84820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Peter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470" y="4378076"/>
            <a:ext cx="849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Peter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25952"/>
            <a:ext cx="89011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35560" y="2019052"/>
            <a:ext cx="87525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latin typeface="Comic Sans MS" pitchFamily="66" charset="0"/>
              </a:rPr>
              <a:t>x. 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>
                <a:latin typeface="Comic Sans MS" pitchFamily="66" charset="0"/>
              </a:rPr>
              <a:t>y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80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717</Words>
  <Application>Microsoft Macintosh PowerPoint</Application>
  <PresentationFormat>On-screen Show (4:3)</PresentationFormat>
  <Paragraphs>125</Paragraphs>
  <Slides>16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1_Custom Design</vt:lpstr>
      <vt:lpstr>Equation</vt:lpstr>
      <vt:lpstr>Predicate Logic, I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429</cp:revision>
  <cp:lastPrinted>2016-02-12T00:24:36Z</cp:lastPrinted>
  <dcterms:created xsi:type="dcterms:W3CDTF">2011-02-11T16:24:00Z</dcterms:created>
  <dcterms:modified xsi:type="dcterms:W3CDTF">2016-02-13T01:42:55Z</dcterms:modified>
</cp:coreProperties>
</file>