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92" r:id="rId2"/>
    <p:sldId id="447" r:id="rId3"/>
    <p:sldId id="493" r:id="rId4"/>
    <p:sldId id="494" r:id="rId5"/>
    <p:sldId id="495" r:id="rId6"/>
    <p:sldId id="448" r:id="rId7"/>
    <p:sldId id="475" r:id="rId8"/>
    <p:sldId id="496" r:id="rId9"/>
    <p:sldId id="449" r:id="rId10"/>
    <p:sldId id="479" r:id="rId11"/>
    <p:sldId id="450" r:id="rId12"/>
    <p:sldId id="480" r:id="rId13"/>
    <p:sldId id="481" r:id="rId14"/>
    <p:sldId id="482" r:id="rId15"/>
    <p:sldId id="483" r:id="rId16"/>
    <p:sldId id="452" r:id="rId17"/>
    <p:sldId id="453" r:id="rId18"/>
    <p:sldId id="455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80" y="-128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smtClean="0">
                <a:latin typeface="Comic Sans MS" pitchFamily="66" charset="0"/>
              </a:rPr>
              <a:t>February 12</a:t>
            </a:r>
            <a:r>
              <a:rPr lang="en-US" sz="110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8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68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69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1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4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27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2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1400" y="5105400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</a:t>
            </a:r>
            <a:r>
              <a:rPr lang="en-US" sz="4000" dirty="0" smtClean="0"/>
              <a:t>alidity/SAT </a:t>
            </a:r>
            <a:r>
              <a:rPr lang="en-US" sz="4000" smtClean="0"/>
              <a:t>still </a:t>
            </a:r>
            <a:r>
              <a:rPr lang="en-US" sz="4000" smtClean="0"/>
              <a:t>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systems</a:t>
            </a:r>
          </a:p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13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1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15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16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the proof system </a:t>
            </a:r>
          </a:p>
          <a:p>
            <a:r>
              <a:rPr lang="en-US" sz="4400" dirty="0" smtClean="0"/>
              <a:t>we’ll do an example, which you </a:t>
            </a:r>
          </a:p>
          <a:p>
            <a:r>
              <a:rPr lang="en-US" sz="4400" dirty="0" smtClean="0"/>
              <a:t>may safely skip.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</TotalTime>
  <Words>428</Words>
  <Application>Microsoft Macintosh PowerPoint</Application>
  <PresentationFormat>On-screen Show (4:3)</PresentationFormat>
  <Paragraphs>96</Paragraphs>
  <Slides>18</Slides>
  <Notes>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The Logic of Propositions</vt:lpstr>
      <vt:lpstr>Proving Validity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667</cp:revision>
  <cp:lastPrinted>2013-04-04T02:59:25Z</cp:lastPrinted>
  <dcterms:created xsi:type="dcterms:W3CDTF">2011-02-09T15:01:58Z</dcterms:created>
  <dcterms:modified xsi:type="dcterms:W3CDTF">2016-02-10T05:29:48Z</dcterms:modified>
</cp:coreProperties>
</file>