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669" r:id="rId2"/>
    <p:sldId id="670" r:id="rId3"/>
    <p:sldId id="738" r:id="rId4"/>
    <p:sldId id="674" r:id="rId5"/>
    <p:sldId id="739" r:id="rId6"/>
    <p:sldId id="740" r:id="rId7"/>
    <p:sldId id="741" r:id="rId8"/>
    <p:sldId id="742" r:id="rId9"/>
    <p:sldId id="715" r:id="rId10"/>
    <p:sldId id="743" r:id="rId11"/>
    <p:sldId id="744" r:id="rId12"/>
    <p:sldId id="745" r:id="rId13"/>
    <p:sldId id="746" r:id="rId14"/>
    <p:sldId id="676" r:id="rId15"/>
    <p:sldId id="680" r:id="rId16"/>
    <p:sldId id="681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02" d="100"/>
          <a:sy n="102" d="100"/>
        </p:scale>
        <p:origin x="-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81800" y="6553201"/>
            <a:ext cx="2362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001000" y="6629400"/>
            <a:ext cx="1143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bintree</a:t>
            </a:r>
            <a:r>
              <a:rPr lang="en-US" dirty="0" smtClean="0"/>
              <a:t>..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077200" y="6629400"/>
            <a:ext cx="1066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bintrees.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53201"/>
            <a:ext cx="2209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553200"/>
            <a:ext cx="2057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858001" y="6553200"/>
            <a:ext cx="22098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81801" y="6553200"/>
            <a:ext cx="2286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0" y="6477000"/>
            <a:ext cx="19065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1FF2CE9F-95BC-441B-9BF8-65FCDDEAAF9E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10401" y="6477000"/>
            <a:ext cx="20574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CEA44F3-0AAF-46F8-BADD-99322BE333C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477000"/>
            <a:ext cx="17526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bintree</a:t>
            </a:r>
            <a:r>
              <a:rPr lang="en-US" sz="1100" dirty="0" smtClean="0"/>
              <a:t>.</a:t>
            </a:r>
            <a:fld id="{4522ED1D-8D07-4791-96F6-DF6351C24384}" type="slidenum">
              <a:rPr lang="en-US" sz="1100" smtClean="0"/>
              <a:pPr/>
              <a:t>16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91401" y="6553200"/>
            <a:ext cx="16764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F31D554E-2255-4599-BA72-F7A6D7F0B79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7056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</a:t>
            </a:r>
            <a:r>
              <a:rPr lang="en-US" sz="4000" dirty="0" smtClean="0"/>
              <a:t>trees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/>
              <a:t>N</a:t>
            </a:r>
            <a:r>
              <a:rPr lang="en-US" sz="4000" dirty="0" smtClean="0"/>
              <a:t>umbered Leaves</a:t>
            </a:r>
            <a:endParaRPr lang="en-US" sz="4000" dirty="0" smtClean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2192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315201" y="6553200"/>
            <a:ext cx="17526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D747DC21-DD6C-4C9E-880E-0C721ABF6EB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21351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77000"/>
            <a:ext cx="1830387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477000"/>
            <a:ext cx="19050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086601" y="6477000"/>
            <a:ext cx="1981200" cy="342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A4AC7DF5-7AF0-41A2-94AE-19E802825938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162801" y="6553200"/>
            <a:ext cx="1905000" cy="2667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.</a:t>
            </a:r>
            <a:fld id="{6CD26AEE-0E32-4926-A5A9-661FC0FA76F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8074</TotalTime>
  <Words>587</Words>
  <Application>Microsoft Macintosh PowerPoint</Application>
  <PresentationFormat>On-screen Show (4:3)</PresentationFormat>
  <Paragraphs>176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6.042 Lecture Template</vt:lpstr>
      <vt:lpstr>Recursive Functions</vt:lpstr>
      <vt:lpstr>Binary trees with Numbered Leaves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1328</cp:revision>
  <cp:lastPrinted>2013-03-03T03:32:35Z</cp:lastPrinted>
  <dcterms:created xsi:type="dcterms:W3CDTF">2011-02-23T03:33:03Z</dcterms:created>
  <dcterms:modified xsi:type="dcterms:W3CDTF">2016-02-20T01:00:25Z</dcterms:modified>
</cp:coreProperties>
</file>