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92" r:id="rId2"/>
    <p:sldId id="408" r:id="rId3"/>
    <p:sldId id="461" r:id="rId4"/>
    <p:sldId id="410" r:id="rId5"/>
    <p:sldId id="463" r:id="rId6"/>
    <p:sldId id="484" r:id="rId7"/>
    <p:sldId id="412" r:id="rId8"/>
    <p:sldId id="443" r:id="rId9"/>
    <p:sldId id="464" r:id="rId10"/>
    <p:sldId id="474" r:id="rId11"/>
    <p:sldId id="473" r:id="rId12"/>
    <p:sldId id="446" r:id="rId13"/>
    <p:sldId id="460" r:id="rId14"/>
    <p:sldId id="45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936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2406362" y="327882"/>
            <a:ext cx="6293138" cy="1158017"/>
          </a:xfrm>
        </p:spPr>
        <p:txBody>
          <a:bodyPr/>
          <a:lstStyle/>
          <a:p>
            <a:r>
              <a:rPr lang="en-US" sz="4000" dirty="0" err="1" smtClean="0"/>
              <a:t>Satisfiability</a:t>
            </a:r>
            <a:r>
              <a:rPr lang="en-US" sz="4000" dirty="0" smtClean="0"/>
              <a:t> &amp; Validity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09900" y="330199"/>
            <a:ext cx="5626497" cy="1079501"/>
          </a:xfrm>
        </p:spPr>
        <p:txBody>
          <a:bodyPr/>
          <a:lstStyle/>
          <a:p>
            <a:r>
              <a:rPr lang="en-US" sz="4000" dirty="0" smtClean="0"/>
              <a:t>Equivalence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304800"/>
            <a:ext cx="7048500" cy="1130300"/>
          </a:xfrm>
        </p:spPr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1" y="254000"/>
            <a:ext cx="7327899" cy="1244600"/>
          </a:xfrm>
        </p:spPr>
        <p:txBody>
          <a:bodyPr/>
          <a:lstStyle/>
          <a:p>
            <a:r>
              <a:rPr lang="en-US" sz="4000" dirty="0" smtClean="0"/>
              <a:t>Fast Test for </a:t>
            </a:r>
            <a:r>
              <a:rPr lang="en-US" sz="4000" dirty="0" smtClean="0">
                <a:solidFill>
                  <a:srgbClr val="006600"/>
                </a:solidFill>
              </a:rPr>
              <a:t>SAT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SAT</a:t>
            </a:r>
            <a:r>
              <a:rPr lang="en-US" sz="4000" dirty="0" smtClean="0">
                <a:latin typeface="Comic Sans MS" pitchFamily="66" charset="0"/>
              </a:rPr>
              <a:t>).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1103" y="207922"/>
            <a:ext cx="5635697" cy="1239878"/>
          </a:xfrm>
        </p:spPr>
        <p:txBody>
          <a:bodyPr/>
          <a:lstStyle/>
          <a:p>
            <a:r>
              <a:rPr lang="en-US" sz="4400" dirty="0" smtClean="0"/>
              <a:t>SAT versus VALID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8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661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284252"/>
            <a:ext cx="6527800" cy="1227048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9335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2498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0809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42019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2292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2863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512" y="3649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3338388" y="149493"/>
            <a:ext cx="4667607" cy="100292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DeMorgan’s</a:t>
            </a:r>
            <a:r>
              <a:rPr lang="en-US" dirty="0" smtClean="0">
                <a:solidFill>
                  <a:schemeClr val="tx1"/>
                </a:solidFill>
              </a:rPr>
              <a:t>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9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0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31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32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70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71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72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73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2" name="Title 88"/>
          <p:cNvSpPr>
            <a:spLocks noGrp="1"/>
          </p:cNvSpPr>
          <p:nvPr>
            <p:ph type="title" sz="quarter"/>
          </p:nvPr>
        </p:nvSpPr>
        <p:spPr>
          <a:xfrm>
            <a:off x="3338388" y="149493"/>
            <a:ext cx="4667607" cy="100292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DeMorgan’s</a:t>
            </a:r>
            <a:r>
              <a:rPr lang="en-US" dirty="0" smtClean="0">
                <a:solidFill>
                  <a:schemeClr val="tx1"/>
                </a:solidFill>
              </a:rPr>
              <a:t> Law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50" y="157616"/>
            <a:ext cx="4400550" cy="1036183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06362" y="327882"/>
            <a:ext cx="6293138" cy="1158017"/>
          </a:xfrm>
        </p:spPr>
        <p:txBody>
          <a:bodyPr/>
          <a:lstStyle/>
          <a:p>
            <a:r>
              <a:rPr lang="en-US" sz="4000" dirty="0" err="1" smtClean="0"/>
              <a:t>Satisfiability</a:t>
            </a:r>
            <a:r>
              <a:rPr lang="en-US" sz="4000" dirty="0" smtClean="0"/>
              <a:t> &amp; Validity 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7696</TotalTime>
  <Words>589</Words>
  <Application>Microsoft Macintosh PowerPoint</Application>
  <PresentationFormat>On-screen Show (4:3)</PresentationFormat>
  <Paragraphs>186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Fast Test for SAT?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656</cp:revision>
  <cp:lastPrinted>2015-02-11T01:31:42Z</cp:lastPrinted>
  <dcterms:created xsi:type="dcterms:W3CDTF">2011-02-09T15:01:58Z</dcterms:created>
  <dcterms:modified xsi:type="dcterms:W3CDTF">2015-02-11T01:55:14Z</dcterms:modified>
</cp:coreProperties>
</file>