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-672" y="-336"/>
      </p:cViewPr>
      <p:guideLst>
        <p:guide orient="horz" pos="2159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00CE-F6B2-2347-8446-41604BF915FA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DCAA-7C85-944F-A6FF-7CE9057C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68420" y="4929025"/>
            <a:ext cx="618090" cy="43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53278" y="1197847"/>
            <a:ext cx="618090" cy="437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61103" y="1202097"/>
            <a:ext cx="618090" cy="43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11314" y="1202093"/>
            <a:ext cx="618090" cy="437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2506" y="1197847"/>
            <a:ext cx="618090" cy="437607"/>
          </a:xfrm>
          <a:prstGeom prst="rect">
            <a:avLst/>
          </a:prstGeom>
        </p:spPr>
      </p:pic>
      <p:sp>
        <p:nvSpPr>
          <p:cNvPr id="9" name="Off-page Connector 8"/>
          <p:cNvSpPr/>
          <p:nvPr/>
        </p:nvSpPr>
        <p:spPr>
          <a:xfrm>
            <a:off x="2754362" y="2624067"/>
            <a:ext cx="3626764" cy="1672772"/>
          </a:xfrm>
          <a:prstGeom prst="flowChartOffpageConnector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11551" y="1605929"/>
            <a:ext cx="0" cy="101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78808" y="1605929"/>
            <a:ext cx="0" cy="101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20359" y="1605929"/>
            <a:ext cx="0" cy="101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66625" y="1605929"/>
            <a:ext cx="0" cy="101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87961" y="4296839"/>
            <a:ext cx="0" cy="6469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1472" y="3075412"/>
            <a:ext cx="233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AND-circuit</a:t>
            </a:r>
            <a:endParaRPr lang="en-US" sz="3600" dirty="0"/>
          </a:p>
        </p:txBody>
      </p:sp>
      <p:cxnSp>
        <p:nvCxnSpPr>
          <p:cNvPr id="16" name="Curved Connector 15"/>
          <p:cNvCxnSpPr>
            <a:endCxn id="4" idx="0"/>
          </p:cNvCxnSpPr>
          <p:nvPr/>
        </p:nvCxnSpPr>
        <p:spPr>
          <a:xfrm rot="10800000" flipV="1">
            <a:off x="4796270" y="4660343"/>
            <a:ext cx="1584857" cy="487486"/>
          </a:xfrm>
          <a:prstGeom prst="curvedConnector3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49641" y="4419014"/>
            <a:ext cx="137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NOT-gate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0155" y="1153785"/>
            <a:ext cx="836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800" dirty="0" smtClean="0"/>
              <a:t>.</a:t>
            </a:r>
            <a:r>
              <a:rPr lang="is-IS" sz="4800" baseline="-25000" dirty="0" smtClean="0"/>
              <a:t> </a:t>
            </a:r>
            <a:r>
              <a:rPr lang="is-IS" sz="4800" dirty="0" smtClean="0"/>
              <a:t>.</a:t>
            </a:r>
            <a:r>
              <a:rPr lang="is-IS" sz="4800" baseline="-25000" dirty="0" smtClean="0"/>
              <a:t> </a:t>
            </a:r>
            <a:r>
              <a:rPr lang="is-I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220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6</cp:revision>
  <cp:lastPrinted>2017-02-19T07:55:52Z</cp:lastPrinted>
  <dcterms:created xsi:type="dcterms:W3CDTF">2017-02-19T06:27:26Z</dcterms:created>
  <dcterms:modified xsi:type="dcterms:W3CDTF">2017-02-19T07:55:56Z</dcterms:modified>
</cp:coreProperties>
</file>