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532" r:id="rId27"/>
    <p:sldId id="491" r:id="rId28"/>
    <p:sldId id="487" r:id="rId29"/>
    <p:sldId id="488" r:id="rId30"/>
    <p:sldId id="496" r:id="rId31"/>
    <p:sldId id="498" r:id="rId32"/>
    <p:sldId id="497" r:id="rId33"/>
    <p:sldId id="490" r:id="rId34"/>
    <p:sldId id="502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184" y="-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system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&amp;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67" y="1428871"/>
            <a:ext cx="8323293" cy="4887633"/>
          </a:xfrm>
        </p:spPr>
        <p:txBody>
          <a:bodyPr/>
          <a:lstStyle/>
          <a:p>
            <a:r>
              <a:rPr lang="en-US" dirty="0" smtClean="0"/>
              <a:t>Section 3.4 of the text &amp; </a:t>
            </a:r>
            <a:r>
              <a:rPr lang="en-US" dirty="0" err="1" smtClean="0"/>
              <a:t>MITx</a:t>
            </a:r>
            <a:r>
              <a:rPr lang="en-US" dirty="0" smtClean="0"/>
              <a:t> slides (optional this term) describe a complete proof system based on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proving equivalences using algebra-style rules</a:t>
            </a:r>
            <a:endParaRPr lang="en-US" dirty="0" smtClean="0"/>
          </a:p>
          <a:p>
            <a:r>
              <a:rPr lang="en-US" dirty="0" err="1" smtClean="0"/>
              <a:t>MITx</a:t>
            </a:r>
            <a:r>
              <a:rPr lang="en-US" dirty="0" smtClean="0"/>
              <a:t> slides “Propositional Logic”</a:t>
            </a:r>
          </a:p>
          <a:p>
            <a:r>
              <a:rPr lang="en-US" dirty="0"/>
              <a:t> </a:t>
            </a:r>
            <a:r>
              <a:rPr lang="en-US" dirty="0" smtClean="0"/>
              <a:t> (optional </a:t>
            </a:r>
            <a:r>
              <a:rPr lang="en-US" dirty="0"/>
              <a:t>Feb </a:t>
            </a:r>
            <a:r>
              <a:rPr lang="en-US" dirty="0" smtClean="0"/>
              <a:t>21) describe </a:t>
            </a:r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E5"/>
                </a:solidFill>
              </a:rPr>
              <a:t>based deduction system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196" y="1360828"/>
            <a:ext cx="8742860" cy="4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No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54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verifying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5400" dirty="0" smtClean="0">
                <a:latin typeface="Comic Sans MS" pitchFamily="66" charset="0"/>
              </a:rPr>
              <a:t> is known.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7865</TotalTime>
  <Words>817</Words>
  <Application>Microsoft Macintosh PowerPoint</Application>
  <PresentationFormat>On-screen Show (4:3)</PresentationFormat>
  <Paragraphs>177</Paragraphs>
  <Slides>33</Slides>
  <Notes>5</Notes>
  <HiddenSlides>17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Deduction &amp; Algebra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704</cp:revision>
  <cp:lastPrinted>2017-02-14T05:42:09Z</cp:lastPrinted>
  <dcterms:created xsi:type="dcterms:W3CDTF">2011-02-09T15:01:58Z</dcterms:created>
  <dcterms:modified xsi:type="dcterms:W3CDTF">2017-02-19T02:09:35Z</dcterms:modified>
</cp:coreProperties>
</file>