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75" r:id="rId4"/>
    <p:sldId id="271" r:id="rId5"/>
    <p:sldId id="273" r:id="rId6"/>
    <p:sldId id="266" r:id="rId7"/>
    <p:sldId id="267" r:id="rId8"/>
    <p:sldId id="272" r:id="rId9"/>
    <p:sldId id="265" r:id="rId10"/>
    <p:sldId id="260" r:id="rId11"/>
    <p:sldId id="262" r:id="rId12"/>
    <p:sldId id="274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48"/>
    <p:restoredTop sz="94674"/>
  </p:normalViewPr>
  <p:slideViewPr>
    <p:cSldViewPr snapToGrid="0" snapToObjects="1" showGuides="1">
      <p:cViewPr varScale="1">
        <p:scale>
          <a:sx n="132" d="100"/>
          <a:sy n="132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C984E-AEE1-8141-8850-84733BDB6D5A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DFCD-C573-FC4F-B21D-F3BD623D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256A841-BE26-D445-B160-EF551255CC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crossover</a:t>
            </a:r>
            <a:r>
              <a:rPr lang="en-US" sz="1200" dirty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0D4F8D8-31E8-0E41-8901-15A3C59CB3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crossover</a:t>
            </a:r>
            <a:r>
              <a:rPr lang="en-US" sz="1200" dirty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CD959BF4-4388-FB40-B612-0F77DA76DA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crossover</a:t>
            </a:r>
            <a:r>
              <a:rPr lang="en-US" sz="1200" dirty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crossover</a:t>
            </a:r>
            <a:r>
              <a:rPr lang="en-US" sz="1200" dirty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April 6, 2018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 advClick="0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Comic Sans MS"/>
                <a:cs typeface="Comic Sans MS"/>
              </a:rPr>
              <a:t>3-Color Planar Crossover Gadget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083" y="3649897"/>
            <a:ext cx="8031567" cy="242213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>
                <a:latin typeface="Comic Sans MS"/>
                <a:cs typeface="Comic Sans MS"/>
              </a:rPr>
              <a:t>Replace each edge crossing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4B4C-A21B-CA45-A49D-16224EE6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spd="slow" advClick="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…with a gadget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175E8-2FCF-0949-8590-B75BE944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spd="slow"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>
                <a:latin typeface="Comic Sans MS"/>
                <a:cs typeface="Comic Sans MS"/>
              </a:rPr>
              <a:t>iff</a:t>
            </a:r>
            <a:r>
              <a:rPr lang="en-US" sz="5400" dirty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>
                <a:latin typeface="Comic Sans MS"/>
                <a:cs typeface="Comic Sans MS"/>
              </a:rPr>
              <a:t>3-colorable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A3CDD-F563-1141-8F2B-C670EEE1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>
                <a:latin typeface="Comic Sans MS"/>
                <a:cs typeface="Comic Sans MS"/>
              </a:rPr>
              <a:t>The Gadget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3AC6D-08B2-4F47-ADF7-8B4BE5E2D4CE}"/>
              </a:ext>
            </a:extLst>
          </p:cNvPr>
          <p:cNvCxnSpPr>
            <a:endCxn id="7" idx="1"/>
          </p:cNvCxnSpPr>
          <p:nvPr/>
        </p:nvCxnSpPr>
        <p:spPr bwMode="auto">
          <a:xfrm>
            <a:off x="1633591" y="626724"/>
            <a:ext cx="657169" cy="642399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9D286-EB49-9541-8C86-1FCE0AF101DA}"/>
              </a:ext>
            </a:extLst>
          </p:cNvPr>
          <p:cNvCxnSpPr/>
          <p:nvPr/>
        </p:nvCxnSpPr>
        <p:spPr bwMode="auto">
          <a:xfrm>
            <a:off x="6805498" y="5613270"/>
            <a:ext cx="657169" cy="642399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BCC333-FAEE-0340-9B4D-AAAB3ECEAD48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 flipH="1">
            <a:off x="1633591" y="5666767"/>
            <a:ext cx="656606" cy="588902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A4DCDA-8967-664A-A3B1-8B0D7AFDAD52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6778716" y="617001"/>
            <a:ext cx="683951" cy="631237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6D3D7-12BC-C144-ADBA-1891887BA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u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v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w</a:t>
              </a: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>
                <a:latin typeface="Comic Sans MS"/>
                <a:cs typeface="Comic Sans MS"/>
              </a:rPr>
              <a:t>The Gadget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B587-2001-5448-8BFF-7877CA97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8686369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>
                <a:latin typeface="Comic Sans MS"/>
                <a:cs typeface="Comic Sans MS"/>
              </a:rPr>
              <a:t>Any assignment of colors to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5400" b="1" dirty="0">
                <a:latin typeface="Comic Sans MS" panose="030F0902030302020204" pitchFamily="66" charset="0"/>
                <a:cs typeface="Calibri"/>
              </a:rPr>
              <a:t>u</a:t>
            </a:r>
            <a:r>
              <a:rPr lang="en-US" sz="4800" dirty="0">
                <a:latin typeface="Comic Sans MS" panose="030F0902030302020204" pitchFamily="66" charset="0"/>
                <a:cs typeface="Comic Sans MS"/>
              </a:rPr>
              <a:t> and </a:t>
            </a:r>
            <a:r>
              <a:rPr lang="en-US" sz="5400" b="1" dirty="0">
                <a:latin typeface="Comic Sans MS" panose="030F0902030302020204" pitchFamily="66" charset="0"/>
                <a:cs typeface="Calibri"/>
              </a:rPr>
              <a:t>v</a:t>
            </a:r>
            <a:r>
              <a:rPr lang="en-US" sz="4800" dirty="0"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can be extended to a 3-coloring of the gadget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F7E95-7635-FF4F-B0D8-11A3AC1F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u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w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434E4-C139-434B-90FF-70C16C60D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u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w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69CE7-6A22-7648-BAC7-DA582F3D1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p:transition spd="slow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u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w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D4312-5649-8946-A61A-54F0E518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spd="slow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>
                <a:latin typeface="Comic Sans MS"/>
                <a:cs typeface="Comic Sans MS"/>
              </a:rPr>
              <a:t>In 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4A714-69C4-9D47-AA37-824A355EC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spd="slow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u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v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8000"/>
                  </a:solidFill>
                </a:rPr>
                <a:t>w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765599-826E-C34E-B6BC-2E71829F9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crossover</a:t>
            </a:r>
            <a:r>
              <a:rPr lang="en-US" sz="120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139</Words>
  <Application>Microsoft Macintosh PowerPoint</Application>
  <PresentationFormat>On-screen Show (4:3)</PresentationFormat>
  <Paragraphs>43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Times</vt:lpstr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41</cp:revision>
  <cp:lastPrinted>2014-04-06T19:18:34Z</cp:lastPrinted>
  <dcterms:created xsi:type="dcterms:W3CDTF">2014-04-06T17:07:23Z</dcterms:created>
  <dcterms:modified xsi:type="dcterms:W3CDTF">2018-04-07T01:42:37Z</dcterms:modified>
  <cp:category/>
</cp:coreProperties>
</file>