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392" r:id="rId2"/>
    <p:sldId id="459" r:id="rId3"/>
    <p:sldId id="460" r:id="rId4"/>
    <p:sldId id="464" r:id="rId5"/>
    <p:sldId id="465" r:id="rId6"/>
    <p:sldId id="461" r:id="rId7"/>
    <p:sldId id="448" r:id="rId8"/>
    <p:sldId id="455" r:id="rId9"/>
    <p:sldId id="456" r:id="rId10"/>
    <p:sldId id="449" r:id="rId11"/>
    <p:sldId id="454" r:id="rId12"/>
    <p:sldId id="452" r:id="rId13"/>
    <p:sldId id="457" r:id="rId14"/>
    <p:sldId id="453" r:id="rId15"/>
    <p:sldId id="458" r:id="rId16"/>
    <p:sldId id="462" r:id="rId17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755" userDrawn="1">
          <p15:clr>
            <a:srgbClr val="A4A3A4"/>
          </p15:clr>
        </p15:guide>
        <p15:guide id="2" pos="3969" userDrawn="1">
          <p15:clr>
            <a:srgbClr val="A4A3A4"/>
          </p15:clr>
        </p15:guide>
        <p15:guide id="3" orient="horz" pos="2304" userDrawn="1">
          <p15:clr>
            <a:srgbClr val="A4A3A4"/>
          </p15:clr>
        </p15:guide>
        <p15:guide id="4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BB0FAB"/>
    <a:srgbClr val="000099"/>
    <a:srgbClr val="F90B1C"/>
    <a:srgbClr val="FF03E3"/>
    <a:srgbClr val="C40025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8" autoAdjust="0"/>
    <p:restoredTop sz="95870" autoAdjust="0"/>
  </p:normalViewPr>
  <p:slideViewPr>
    <p:cSldViewPr snapToGrid="0" showGuides="1">
      <p:cViewPr>
        <p:scale>
          <a:sx n="114" d="100"/>
          <a:sy n="114" d="100"/>
        </p:scale>
        <p:origin x="624" y="136"/>
      </p:cViewPr>
      <p:guideLst>
        <p:guide orient="horz" pos="21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84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1755"/>
        <p:guide pos="3969"/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1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7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7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0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7156" y="6553201"/>
            <a:ext cx="1136850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7156" y="6553201"/>
            <a:ext cx="1136850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45627" y="6553201"/>
            <a:ext cx="1098378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7156" y="6553201"/>
            <a:ext cx="1136850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5627" y="6553201"/>
            <a:ext cx="10983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4" y="6570994"/>
            <a:ext cx="1040670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>
                <a:latin typeface="Comic Sans MS" pitchFamily="66" charset="0"/>
              </a:rPr>
              <a:t>April 6</a:t>
            </a:r>
            <a:r>
              <a:rPr lang="en-US" sz="1100" dirty="0">
                <a:latin typeface="Comic Sans MS" pitchFamily="66" charset="0"/>
              </a:rPr>
              <a:t>, 2018</a:t>
            </a: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7" y="6553201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8465" y="6611780"/>
            <a:ext cx="1121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</p:sldLayoutIdLst>
  <p:transition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492" y="1701800"/>
            <a:ext cx="8178408" cy="3360420"/>
          </a:xfrm>
        </p:spPr>
        <p:txBody>
          <a:bodyPr/>
          <a:lstStyle/>
          <a:p>
            <a:pPr algn="ctr"/>
            <a:r>
              <a:rPr lang="en-US" sz="8800" b="0" dirty="0"/>
              <a:t>3-coloring Planar Graphs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5159" y="6553201"/>
            <a:ext cx="918842" cy="276999"/>
          </a:xfrm>
          <a:noFill/>
        </p:spPr>
        <p:txBody>
          <a:bodyPr/>
          <a:lstStyle/>
          <a:p>
            <a:r>
              <a:rPr lang="en-US" dirty="0" err="1"/>
              <a:t>paterson</a:t>
            </a:r>
            <a:r>
              <a:rPr lang="en-US" dirty="0"/>
              <a:t>.</a:t>
            </a:r>
            <a:fld id="{0150943C-9303-41DF-A6FA-7E32D6C5D1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/>
              <a:t>Mathematics for Computer Science</a:t>
            </a:r>
            <a:br>
              <a:rPr lang="en-US" i="1"/>
            </a:br>
            <a:r>
              <a:rPr lang="en-US" sz="3200">
                <a:solidFill>
                  <a:srgbClr val="137117"/>
                </a:solidFill>
              </a:rPr>
              <a:t>6.042J/18.062J</a:t>
            </a:r>
            <a:endParaRPr lang="en-US" sz="2800" dirty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21" y="212363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03652" y="1336675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EE5201-BD41-D343-A4BE-A2AC5D456FE5}"/>
              </a:ext>
            </a:extLst>
          </p:cNvPr>
          <p:cNvSpPr txBox="1"/>
          <p:nvPr/>
        </p:nvSpPr>
        <p:spPr>
          <a:xfrm>
            <a:off x="306284" y="1598246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Same color case: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EA43AF-676A-B442-AD18-8339F9849510}"/>
              </a:ext>
            </a:extLst>
          </p:cNvPr>
          <p:cNvGrpSpPr/>
          <p:nvPr/>
        </p:nvGrpSpPr>
        <p:grpSpPr>
          <a:xfrm>
            <a:off x="1066991" y="2059911"/>
            <a:ext cx="805675" cy="843073"/>
            <a:chOff x="2699465" y="1703662"/>
            <a:chExt cx="805675" cy="84307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108526-9702-8247-AF44-3A9EB116EB06}"/>
                </a:ext>
              </a:extLst>
            </p:cNvPr>
            <p:cNvSpPr/>
            <p:nvPr/>
          </p:nvSpPr>
          <p:spPr bwMode="auto">
            <a:xfrm>
              <a:off x="3029321" y="1703662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371EF18-2595-5747-AA6F-75A62909BAFC}"/>
                </a:ext>
              </a:extLst>
            </p:cNvPr>
            <p:cNvSpPr/>
            <p:nvPr/>
          </p:nvSpPr>
          <p:spPr bwMode="auto">
            <a:xfrm>
              <a:off x="2699465" y="2059695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EE9C26-2E63-EA47-A6E8-3D8BDF67128B}"/>
                </a:ext>
              </a:extLst>
            </p:cNvPr>
            <p:cNvCxnSpPr>
              <a:cxnSpLocks/>
              <a:stCxn id="44" idx="4"/>
            </p:cNvCxnSpPr>
            <p:nvPr/>
          </p:nvCxnSpPr>
          <p:spPr bwMode="auto">
            <a:xfrm>
              <a:off x="3104557" y="1854133"/>
              <a:ext cx="0" cy="692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9D77D25-4077-2147-8767-A06E57AF83D4}"/>
                </a:ext>
              </a:extLst>
            </p:cNvPr>
            <p:cNvCxnSpPr>
              <a:cxnSpLocks/>
              <a:stCxn id="46" idx="6"/>
            </p:cNvCxnSpPr>
            <p:nvPr/>
          </p:nvCxnSpPr>
          <p:spPr bwMode="auto">
            <a:xfrm>
              <a:off x="2849936" y="2134931"/>
              <a:ext cx="65520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1" name="Slide Number Placeholder 2">
            <a:extLst>
              <a:ext uri="{FF2B5EF4-FFF2-40B4-BE49-F238E27FC236}">
                <a16:creationId xmlns:a16="http://schemas.microsoft.com/office/drawing/2014/main" id="{B74C2EBA-D46C-DF40-9A33-78AD8DB85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46FE164-21B3-9D43-A50B-E2836595BF65}"/>
              </a:ext>
            </a:extLst>
          </p:cNvPr>
          <p:cNvSpPr/>
          <p:nvPr/>
        </p:nvSpPr>
        <p:spPr bwMode="auto">
          <a:xfrm>
            <a:off x="1857857" y="2429481"/>
            <a:ext cx="150471" cy="150471"/>
          </a:xfrm>
          <a:prstGeom prst="ellipse">
            <a:avLst/>
          </a:prstGeom>
          <a:solidFill>
            <a:srgbClr val="00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517C653-AC81-5A46-A6A2-6189BDB60213}"/>
              </a:ext>
            </a:extLst>
          </p:cNvPr>
          <p:cNvSpPr/>
          <p:nvPr/>
        </p:nvSpPr>
        <p:spPr bwMode="auto">
          <a:xfrm>
            <a:off x="1377797" y="2863821"/>
            <a:ext cx="150471" cy="150471"/>
          </a:xfrm>
          <a:prstGeom prst="ellipse">
            <a:avLst/>
          </a:prstGeom>
          <a:solidFill>
            <a:srgbClr val="00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794E1-E87C-584B-9461-2C75DA795A76}"/>
              </a:ext>
            </a:extLst>
          </p:cNvPr>
          <p:cNvSpPr txBox="1"/>
          <p:nvPr/>
        </p:nvSpPr>
        <p:spPr>
          <a:xfrm>
            <a:off x="1565910" y="5543550"/>
            <a:ext cx="5732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There is a crossover coloring</a:t>
            </a:r>
          </a:p>
        </p:txBody>
      </p:sp>
    </p:spTree>
    <p:extLst>
      <p:ext uri="{BB962C8B-B14F-4D97-AF65-F5344CB8AC3E}">
        <p14:creationId xmlns:p14="http://schemas.microsoft.com/office/powerpoint/2010/main" val="1495333850"/>
      </p:ext>
    </p:extLst>
  </p:cSld>
  <p:clrMapOvr>
    <a:masterClrMapping/>
  </p:clrMapOvr>
  <p:transition spd="slow" advClick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21" y="212363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03652" y="1336675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EE5201-BD41-D343-A4BE-A2AC5D456FE5}"/>
              </a:ext>
            </a:extLst>
          </p:cNvPr>
          <p:cNvSpPr txBox="1"/>
          <p:nvPr/>
        </p:nvSpPr>
        <p:spPr>
          <a:xfrm>
            <a:off x="306284" y="1598246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Same color case: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EA43AF-676A-B442-AD18-8339F9849510}"/>
              </a:ext>
            </a:extLst>
          </p:cNvPr>
          <p:cNvGrpSpPr/>
          <p:nvPr/>
        </p:nvGrpSpPr>
        <p:grpSpPr>
          <a:xfrm>
            <a:off x="1066991" y="2059911"/>
            <a:ext cx="805675" cy="843073"/>
            <a:chOff x="2699465" y="1703662"/>
            <a:chExt cx="805675" cy="84307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108526-9702-8247-AF44-3A9EB116EB06}"/>
                </a:ext>
              </a:extLst>
            </p:cNvPr>
            <p:cNvSpPr/>
            <p:nvPr/>
          </p:nvSpPr>
          <p:spPr bwMode="auto">
            <a:xfrm>
              <a:off x="3029321" y="1703662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371EF18-2595-5747-AA6F-75A62909BAFC}"/>
                </a:ext>
              </a:extLst>
            </p:cNvPr>
            <p:cNvSpPr/>
            <p:nvPr/>
          </p:nvSpPr>
          <p:spPr bwMode="auto">
            <a:xfrm>
              <a:off x="2699465" y="2059695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EE9C26-2E63-EA47-A6E8-3D8BDF67128B}"/>
                </a:ext>
              </a:extLst>
            </p:cNvPr>
            <p:cNvCxnSpPr>
              <a:cxnSpLocks/>
              <a:stCxn id="44" idx="4"/>
            </p:cNvCxnSpPr>
            <p:nvPr/>
          </p:nvCxnSpPr>
          <p:spPr bwMode="auto">
            <a:xfrm>
              <a:off x="3104557" y="1854133"/>
              <a:ext cx="0" cy="692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9D77D25-4077-2147-8767-A06E57AF83D4}"/>
                </a:ext>
              </a:extLst>
            </p:cNvPr>
            <p:cNvCxnSpPr>
              <a:cxnSpLocks/>
              <a:stCxn id="46" idx="6"/>
            </p:cNvCxnSpPr>
            <p:nvPr/>
          </p:nvCxnSpPr>
          <p:spPr bwMode="auto">
            <a:xfrm>
              <a:off x="2849936" y="2134931"/>
              <a:ext cx="65520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1" name="Slide Number Placeholder 2">
            <a:extLst>
              <a:ext uri="{FF2B5EF4-FFF2-40B4-BE49-F238E27FC236}">
                <a16:creationId xmlns:a16="http://schemas.microsoft.com/office/drawing/2014/main" id="{B74C2EBA-D46C-DF40-9A33-78AD8DB85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6B211F-350A-2242-8B43-EFD5FE35645B}"/>
              </a:ext>
            </a:extLst>
          </p:cNvPr>
          <p:cNvGrpSpPr/>
          <p:nvPr/>
        </p:nvGrpSpPr>
        <p:grpSpPr>
          <a:xfrm>
            <a:off x="4194810" y="1954530"/>
            <a:ext cx="297180" cy="479227"/>
            <a:chOff x="6880860" y="2171700"/>
            <a:chExt cx="297180" cy="479227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D37A50FF-4B4E-984B-95B0-D58891356B24}"/>
                </a:ext>
              </a:extLst>
            </p:cNvPr>
            <p:cNvSpPr/>
            <p:nvPr/>
          </p:nvSpPr>
          <p:spPr bwMode="auto">
            <a:xfrm flipH="1">
              <a:off x="6880860" y="2171700"/>
              <a:ext cx="205740" cy="434340"/>
            </a:xfrm>
            <a:prstGeom prst="rtTriangle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8D03FE-79B8-8B4E-9B52-0345013D2178}"/>
                </a:ext>
              </a:extLst>
            </p:cNvPr>
            <p:cNvSpPr txBox="1"/>
            <p:nvPr/>
          </p:nvSpPr>
          <p:spPr>
            <a:xfrm>
              <a:off x="6892290" y="2343150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74CD57-3F9E-E447-A1DF-DC2E0F29B987}"/>
              </a:ext>
            </a:extLst>
          </p:cNvPr>
          <p:cNvSpPr txBox="1"/>
          <p:nvPr/>
        </p:nvSpPr>
        <p:spPr>
          <a:xfrm>
            <a:off x="3531870" y="30215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447C68-788B-4C42-9F3F-9AC638272C29}"/>
              </a:ext>
            </a:extLst>
          </p:cNvPr>
          <p:cNvSpPr txBox="1"/>
          <p:nvPr/>
        </p:nvSpPr>
        <p:spPr>
          <a:xfrm>
            <a:off x="3478530" y="41912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8D5FE8-628D-9B44-B74F-09E5C02F7CC7}"/>
              </a:ext>
            </a:extLst>
          </p:cNvPr>
          <p:cNvSpPr txBox="1"/>
          <p:nvPr/>
        </p:nvSpPr>
        <p:spPr>
          <a:xfrm>
            <a:off x="4251033" y="30215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7BE2C5-F6D5-EC41-907C-A6F9C30DAB7C}"/>
              </a:ext>
            </a:extLst>
          </p:cNvPr>
          <p:cNvSpPr txBox="1"/>
          <p:nvPr/>
        </p:nvSpPr>
        <p:spPr>
          <a:xfrm>
            <a:off x="4164330" y="40769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3FF45C-4D46-D64C-A139-87915FA23809}"/>
              </a:ext>
            </a:extLst>
          </p:cNvPr>
          <p:cNvSpPr txBox="1"/>
          <p:nvPr/>
        </p:nvSpPr>
        <p:spPr>
          <a:xfrm>
            <a:off x="5250180" y="348257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97A0C6-E19B-5945-AF81-85E681D59A0C}"/>
              </a:ext>
            </a:extLst>
          </p:cNvPr>
          <p:cNvSpPr txBox="1"/>
          <p:nvPr/>
        </p:nvSpPr>
        <p:spPr>
          <a:xfrm>
            <a:off x="5388293" y="223670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7DF371-890E-4C46-9150-15FC8DD3D45E}"/>
              </a:ext>
            </a:extLst>
          </p:cNvPr>
          <p:cNvSpPr txBox="1"/>
          <p:nvPr/>
        </p:nvSpPr>
        <p:spPr>
          <a:xfrm>
            <a:off x="6747510" y="32062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D1985B-1D34-534D-BE64-C6A09CC8B122}"/>
              </a:ext>
            </a:extLst>
          </p:cNvPr>
          <p:cNvSpPr txBox="1"/>
          <p:nvPr/>
        </p:nvSpPr>
        <p:spPr>
          <a:xfrm>
            <a:off x="5375910" y="43055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E74235-C872-6442-B33F-3A5C1C56FA2A}"/>
              </a:ext>
            </a:extLst>
          </p:cNvPr>
          <p:cNvSpPr txBox="1"/>
          <p:nvPr/>
        </p:nvSpPr>
        <p:spPr>
          <a:xfrm>
            <a:off x="4678680" y="541424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1068762-49C9-C649-8AE6-FABAD09DD944}"/>
              </a:ext>
            </a:extLst>
          </p:cNvPr>
          <p:cNvSpPr txBox="1"/>
          <p:nvPr/>
        </p:nvSpPr>
        <p:spPr>
          <a:xfrm>
            <a:off x="2152650" y="32062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A41549-6825-C448-8557-A1A087906C8F}"/>
              </a:ext>
            </a:extLst>
          </p:cNvPr>
          <p:cNvSpPr txBox="1"/>
          <p:nvPr/>
        </p:nvSpPr>
        <p:spPr>
          <a:xfrm>
            <a:off x="1920240" y="5577840"/>
            <a:ext cx="5431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crossover coloring is unique</a:t>
            </a:r>
          </a:p>
        </p:txBody>
      </p:sp>
    </p:spTree>
    <p:extLst>
      <p:ext uri="{BB962C8B-B14F-4D97-AF65-F5344CB8AC3E}">
        <p14:creationId xmlns:p14="http://schemas.microsoft.com/office/powerpoint/2010/main" val="308564723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4" grpId="0"/>
      <p:bldP spid="67" grpId="0"/>
      <p:bldP spid="68" grpId="0"/>
      <p:bldP spid="75" grpId="0"/>
      <p:bldP spid="77" grpId="0"/>
      <p:bldP spid="78" grpId="0"/>
      <p:bldP spid="80" grpId="0"/>
      <p:bldP spid="81" grpId="0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2A137A-989D-D149-9042-34F152F3EC79}"/>
              </a:ext>
            </a:extLst>
          </p:cNvPr>
          <p:cNvSpPr txBox="1"/>
          <p:nvPr/>
        </p:nvSpPr>
        <p:spPr>
          <a:xfrm>
            <a:off x="306284" y="1598246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Different color case: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D6D149-6A09-1A41-A931-9FE3B85FE165}"/>
              </a:ext>
            </a:extLst>
          </p:cNvPr>
          <p:cNvGrpSpPr/>
          <p:nvPr/>
        </p:nvGrpSpPr>
        <p:grpSpPr>
          <a:xfrm>
            <a:off x="1047941" y="2259046"/>
            <a:ext cx="805675" cy="843073"/>
            <a:chOff x="2699465" y="1703662"/>
            <a:chExt cx="805675" cy="84307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8233734-E8D1-A147-9E6C-C068544685DB}"/>
                </a:ext>
              </a:extLst>
            </p:cNvPr>
            <p:cNvSpPr/>
            <p:nvPr/>
          </p:nvSpPr>
          <p:spPr bwMode="auto">
            <a:xfrm>
              <a:off x="3029321" y="1703662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2A5932-0C42-2D4B-87C1-90F96BDD0B30}"/>
                </a:ext>
              </a:extLst>
            </p:cNvPr>
            <p:cNvSpPr/>
            <p:nvPr/>
          </p:nvSpPr>
          <p:spPr bwMode="auto">
            <a:xfrm>
              <a:off x="2699465" y="2059695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865466D-EE23-2A42-8826-80E071627E80}"/>
                </a:ext>
              </a:extLst>
            </p:cNvPr>
            <p:cNvCxnSpPr>
              <a:cxnSpLocks/>
              <a:stCxn id="46" idx="4"/>
            </p:cNvCxnSpPr>
            <p:nvPr/>
          </p:nvCxnSpPr>
          <p:spPr bwMode="auto">
            <a:xfrm>
              <a:off x="3104557" y="1854133"/>
              <a:ext cx="0" cy="692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2AFE0DB-C1A8-274E-8B3D-947AFA16E296}"/>
                </a:ext>
              </a:extLst>
            </p:cNvPr>
            <p:cNvCxnSpPr>
              <a:cxnSpLocks/>
              <a:stCxn id="47" idx="6"/>
            </p:cNvCxnSpPr>
            <p:nvPr/>
          </p:nvCxnSpPr>
          <p:spPr bwMode="auto">
            <a:xfrm>
              <a:off x="2849936" y="2134931"/>
              <a:ext cx="65520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1E00114A-FC87-B641-9122-8919E2C2A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A8E1DD-6372-334C-8490-0143F7C54428}"/>
              </a:ext>
            </a:extLst>
          </p:cNvPr>
          <p:cNvGrpSpPr/>
          <p:nvPr/>
        </p:nvGrpSpPr>
        <p:grpSpPr>
          <a:xfrm>
            <a:off x="2513812" y="1352896"/>
            <a:ext cx="4198801" cy="4173848"/>
            <a:chOff x="2513812" y="1352896"/>
            <a:chExt cx="4198801" cy="417384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B4265-80B4-354F-ADBA-353CB372F48F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BB5978F-5F59-B64D-A4F8-BECFCAE09009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0774AB6-8D4A-7941-8A01-0B024352DC1D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BBBFA58-9545-5B42-B4D3-9C5D3F130B96}"/>
                </a:ext>
              </a:extLst>
            </p:cNvPr>
            <p:cNvCxnSpPr>
              <a:stCxn id="77" idx="0"/>
              <a:endCxn id="113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411F77-8AA6-D94D-BD11-4470DBF9C3E0}"/>
                </a:ext>
              </a:extLst>
            </p:cNvPr>
            <p:cNvCxnSpPr>
              <a:endCxn id="68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2E05111-D8F1-5A4F-B9B3-2FBB7EDD9246}"/>
                </a:ext>
              </a:extLst>
            </p:cNvPr>
            <p:cNvCxnSpPr>
              <a:stCxn id="77" idx="1"/>
              <a:endCxn id="7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50B3F09-4FD4-3745-8D88-4683BD394123}"/>
                </a:ext>
              </a:extLst>
            </p:cNvPr>
            <p:cNvCxnSpPr>
              <a:stCxn id="75" idx="0"/>
              <a:endCxn id="68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00F429F-A4C5-B848-A042-3EEA21CF52F2}"/>
                </a:ext>
              </a:extLst>
            </p:cNvPr>
            <p:cNvCxnSpPr>
              <a:stCxn id="77" idx="2"/>
              <a:endCxn id="94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CCFCBA-4425-3B46-8102-93AA5B4508AD}"/>
                </a:ext>
              </a:extLst>
            </p:cNvPr>
            <p:cNvCxnSpPr>
              <a:stCxn id="92" idx="5"/>
              <a:endCxn id="68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A2B1B9-9B50-704F-B02F-4E499B9C5DF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72DA14B-4D3D-E34F-97E7-F04ECF3FEBA9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D471B9-F4E6-A44C-8210-7251DEA04F5C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B886E45-CBE2-EF45-9CB9-88E7480257F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8444788-EB4D-C644-80BC-6E364C1A2292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46EB1AF-3D48-3548-ABF3-B7833A9E8C66}"/>
                </a:ext>
              </a:extLst>
            </p:cNvPr>
            <p:cNvCxnSpPr>
              <a:endCxn id="92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98B4387-6D2E-204C-AD98-FCFC5C543300}"/>
                </a:ext>
              </a:extLst>
            </p:cNvPr>
            <p:cNvCxnSpPr>
              <a:stCxn id="92" idx="0"/>
              <a:endCxn id="90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1DB740-500D-6749-A25F-517467D4BC07}"/>
                </a:ext>
              </a:extLst>
            </p:cNvPr>
            <p:cNvCxnSpPr>
              <a:stCxn id="75" idx="3"/>
              <a:endCxn id="105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402F53D-2D44-0E4A-B8B9-52BD4A1470D5}"/>
                </a:ext>
              </a:extLst>
            </p:cNvPr>
            <p:cNvCxnSpPr>
              <a:endCxn id="93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076BBA1-9B2A-3C4F-8BA1-A9655E3A9574}"/>
                </a:ext>
              </a:extLst>
            </p:cNvPr>
            <p:cNvCxnSpPr>
              <a:stCxn id="91" idx="0"/>
              <a:endCxn id="90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8177643-C470-4B42-92DD-036BC170D894}"/>
                </a:ext>
              </a:extLst>
            </p:cNvPr>
            <p:cNvCxnSpPr>
              <a:endCxn id="94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EE071E1-FA1D-644C-8F75-5B5E9EE8FEBF}"/>
                </a:ext>
              </a:extLst>
            </p:cNvPr>
            <p:cNvCxnSpPr>
              <a:stCxn id="93" idx="0"/>
              <a:endCxn id="90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022D63F-8EC1-8949-9D7D-ECC3D0DBF065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32C4B46-A3DA-8D41-B95A-8DB5D570977A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A33E358-C3BD-914A-AB60-AD07C4E100F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186044C-3531-654B-8510-EB848EC638EE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D0F2FD9-17A0-BA4D-B16C-19A2D835D7B1}"/>
                </a:ext>
              </a:extLst>
            </p:cNvPr>
            <p:cNvCxnSpPr>
              <a:endCxn id="10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BB2D9C8-090F-9D4D-B83D-ADF498F0414F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6A69804-C6A3-DE4B-AF4E-BC90184DE5B6}"/>
                </a:ext>
              </a:extLst>
            </p:cNvPr>
            <p:cNvCxnSpPr>
              <a:stCxn id="103" idx="2"/>
              <a:endCxn id="104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8B42028-7D6E-0C48-8746-775F4E9C08ED}"/>
                </a:ext>
              </a:extLst>
            </p:cNvPr>
            <p:cNvCxnSpPr>
              <a:stCxn id="103" idx="0"/>
              <a:endCxn id="10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CB73592-D011-E04D-8619-1540B120EAEF}"/>
                </a:ext>
              </a:extLst>
            </p:cNvPr>
            <p:cNvCxnSpPr>
              <a:stCxn id="105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55EA617-FA04-BB45-BEB2-BA372BA71EA9}"/>
                </a:ext>
              </a:extLst>
            </p:cNvPr>
            <p:cNvCxnSpPr>
              <a:stCxn id="104" idx="7"/>
              <a:endCxn id="10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8714490-1E87-F841-8FF2-E8A01EDFFD23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59D8224-285C-144E-A8BA-9D0588E5D6CB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46B1816-5950-C44B-8D45-7951598552D3}"/>
                </a:ext>
              </a:extLst>
            </p:cNvPr>
            <p:cNvCxnSpPr>
              <a:stCxn id="104" idx="2"/>
              <a:endCxn id="112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AC9682F-2D97-F340-BB82-15EFCA901C7C}"/>
                </a:ext>
              </a:extLst>
            </p:cNvPr>
            <p:cNvCxnSpPr>
              <a:stCxn id="103" idx="3"/>
              <a:endCxn id="77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DE159F0-6C11-CF48-8783-3CE2580B8C96}"/>
                </a:ext>
              </a:extLst>
            </p:cNvPr>
            <p:cNvCxnSpPr>
              <a:stCxn id="77" idx="6"/>
              <a:endCxn id="112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175A1AD-8E89-3D45-A0C1-5E4750EAE527}"/>
                </a:ext>
              </a:extLst>
            </p:cNvPr>
            <p:cNvCxnSpPr>
              <a:stCxn id="10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31AB5C-F4C3-4E4A-9FB0-C42FAEB64589}"/>
                </a:ext>
              </a:extLst>
            </p:cNvPr>
            <p:cNvCxnSpPr>
              <a:stCxn id="113" idx="7"/>
              <a:endCxn id="112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31076681"/>
      </p:ext>
    </p:extLst>
  </p:cSld>
  <p:clrMapOvr>
    <a:masterClrMapping/>
  </p:clrMapOvr>
  <p:transition spd="slow" advClick="0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03652" y="1333922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A2A137A-989D-D149-9042-34F152F3EC79}"/>
              </a:ext>
            </a:extLst>
          </p:cNvPr>
          <p:cNvSpPr txBox="1"/>
          <p:nvPr/>
        </p:nvSpPr>
        <p:spPr>
          <a:xfrm>
            <a:off x="306284" y="1598246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Different color case: </a:t>
            </a:r>
          </a:p>
        </p:txBody>
      </p:sp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1E00114A-FC87-B641-9122-8919E2C2A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0E2538-1D5A-8D46-BE47-49C72FF12682}"/>
              </a:ext>
            </a:extLst>
          </p:cNvPr>
          <p:cNvSpPr txBox="1"/>
          <p:nvPr/>
        </p:nvSpPr>
        <p:spPr>
          <a:xfrm>
            <a:off x="1565910" y="5543550"/>
            <a:ext cx="5732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There is a crossover coloring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00A8CD-F2D4-ED44-AC2A-2864801B041A}"/>
              </a:ext>
            </a:extLst>
          </p:cNvPr>
          <p:cNvGrpSpPr/>
          <p:nvPr/>
        </p:nvGrpSpPr>
        <p:grpSpPr>
          <a:xfrm>
            <a:off x="1055561" y="2265651"/>
            <a:ext cx="941337" cy="954381"/>
            <a:chOff x="1066991" y="2059911"/>
            <a:chExt cx="941337" cy="95438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86ED2E3-E52B-1846-82B6-51ABE20E22D0}"/>
                </a:ext>
              </a:extLst>
            </p:cNvPr>
            <p:cNvGrpSpPr/>
            <p:nvPr/>
          </p:nvGrpSpPr>
          <p:grpSpPr>
            <a:xfrm>
              <a:off x="1066991" y="2059911"/>
              <a:ext cx="805675" cy="843073"/>
              <a:chOff x="2699465" y="1703662"/>
              <a:chExt cx="805675" cy="843073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D9D0BAA-D98F-AC4B-8DEE-6EF47555218B}"/>
                  </a:ext>
                </a:extLst>
              </p:cNvPr>
              <p:cNvSpPr/>
              <p:nvPr/>
            </p:nvSpPr>
            <p:spPr bwMode="auto">
              <a:xfrm>
                <a:off x="3029321" y="1703662"/>
                <a:ext cx="150471" cy="150471"/>
              </a:xfrm>
              <a:prstGeom prst="ellipse">
                <a:avLst/>
              </a:prstGeom>
              <a:solidFill>
                <a:srgbClr val="0066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708D128-1EEE-054D-88A6-8CD3F01A98F8}"/>
                  </a:ext>
                </a:extLst>
              </p:cNvPr>
              <p:cNvSpPr/>
              <p:nvPr/>
            </p:nvSpPr>
            <p:spPr bwMode="auto">
              <a:xfrm>
                <a:off x="2699465" y="2059695"/>
                <a:ext cx="150471" cy="150471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DDEFAB5-B3B7-4540-B062-BB8F06E44FFE}"/>
                  </a:ext>
                </a:extLst>
              </p:cNvPr>
              <p:cNvCxnSpPr>
                <a:cxnSpLocks/>
                <a:stCxn id="75" idx="4"/>
              </p:cNvCxnSpPr>
              <p:nvPr/>
            </p:nvCxnSpPr>
            <p:spPr bwMode="auto">
              <a:xfrm>
                <a:off x="3104557" y="1854133"/>
                <a:ext cx="0" cy="69260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251D339-E912-C34A-83EF-C8671A84EBA7}"/>
                  </a:ext>
                </a:extLst>
              </p:cNvPr>
              <p:cNvCxnSpPr>
                <a:cxnSpLocks/>
                <a:stCxn id="77" idx="6"/>
              </p:cNvCxnSpPr>
              <p:nvPr/>
            </p:nvCxnSpPr>
            <p:spPr bwMode="auto">
              <a:xfrm>
                <a:off x="2849936" y="2134931"/>
                <a:ext cx="65520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86A05C4-0E7B-BC43-857D-411A3F7AF490}"/>
                </a:ext>
              </a:extLst>
            </p:cNvPr>
            <p:cNvSpPr/>
            <p:nvPr/>
          </p:nvSpPr>
          <p:spPr bwMode="auto">
            <a:xfrm>
              <a:off x="1857857" y="2429481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E7880D-35F9-A44C-90F1-DFF5F2D532DC}"/>
                </a:ext>
              </a:extLst>
            </p:cNvPr>
            <p:cNvSpPr/>
            <p:nvPr/>
          </p:nvSpPr>
          <p:spPr bwMode="auto">
            <a:xfrm>
              <a:off x="1377797" y="2863821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974059"/>
      </p:ext>
    </p:extLst>
  </p:cSld>
  <p:clrMapOvr>
    <a:masterClrMapping/>
  </p:clrMapOvr>
  <p:transition spd="slow" advClick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03652" y="1333922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FF03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D6C275F-2442-FA40-AFEA-BA2F33A2A3EF}"/>
              </a:ext>
            </a:extLst>
          </p:cNvPr>
          <p:cNvSpPr txBox="1"/>
          <p:nvPr/>
        </p:nvSpPr>
        <p:spPr>
          <a:xfrm>
            <a:off x="306284" y="1516966"/>
            <a:ext cx="3214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Different color case,</a:t>
            </a:r>
          </a:p>
          <a:p>
            <a:pPr algn="l"/>
            <a:r>
              <a:rPr lang="en-US" sz="2400" dirty="0">
                <a:latin typeface="Comic Sans MS" pitchFamily="66" charset="0"/>
              </a:rPr>
              <a:t>alternative attempt: </a:t>
            </a:r>
          </a:p>
        </p:txBody>
      </p:sp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120619AE-51AB-F54C-A5D8-9414857D7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9784D63-32B6-E644-81F1-E8440C8FB080}"/>
              </a:ext>
            </a:extLst>
          </p:cNvPr>
          <p:cNvGrpSpPr/>
          <p:nvPr/>
        </p:nvGrpSpPr>
        <p:grpSpPr>
          <a:xfrm>
            <a:off x="1055561" y="2265651"/>
            <a:ext cx="941337" cy="954381"/>
            <a:chOff x="1066991" y="2059911"/>
            <a:chExt cx="941337" cy="95438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39F3F9D-39D3-E147-9336-0F27B67652BD}"/>
                </a:ext>
              </a:extLst>
            </p:cNvPr>
            <p:cNvGrpSpPr/>
            <p:nvPr/>
          </p:nvGrpSpPr>
          <p:grpSpPr>
            <a:xfrm>
              <a:off x="1066991" y="2059911"/>
              <a:ext cx="805675" cy="843073"/>
              <a:chOff x="2699465" y="1703662"/>
              <a:chExt cx="805675" cy="843073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1E4359D-1B48-D542-A9DD-DC020CE37086}"/>
                  </a:ext>
                </a:extLst>
              </p:cNvPr>
              <p:cNvSpPr/>
              <p:nvPr/>
            </p:nvSpPr>
            <p:spPr bwMode="auto">
              <a:xfrm>
                <a:off x="3029321" y="1703662"/>
                <a:ext cx="150471" cy="150471"/>
              </a:xfrm>
              <a:prstGeom prst="ellipse">
                <a:avLst/>
              </a:prstGeom>
              <a:solidFill>
                <a:srgbClr val="0066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5D4F5D5-AF22-EE46-8388-9D5AF05217C9}"/>
                  </a:ext>
                </a:extLst>
              </p:cNvPr>
              <p:cNvSpPr/>
              <p:nvPr/>
            </p:nvSpPr>
            <p:spPr bwMode="auto">
              <a:xfrm>
                <a:off x="2699465" y="2059695"/>
                <a:ext cx="150471" cy="150471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78C39DDD-4153-6B46-B204-070C558C5F04}"/>
                  </a:ext>
                </a:extLst>
              </p:cNvPr>
              <p:cNvCxnSpPr>
                <a:cxnSpLocks/>
                <a:stCxn id="102" idx="4"/>
              </p:cNvCxnSpPr>
              <p:nvPr/>
            </p:nvCxnSpPr>
            <p:spPr bwMode="auto">
              <a:xfrm>
                <a:off x="3104557" y="1854133"/>
                <a:ext cx="0" cy="69260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860093FA-CD80-624D-9D89-E6408A1038FC}"/>
                  </a:ext>
                </a:extLst>
              </p:cNvPr>
              <p:cNvCxnSpPr>
                <a:cxnSpLocks/>
                <a:stCxn id="103" idx="6"/>
              </p:cNvCxnSpPr>
              <p:nvPr/>
            </p:nvCxnSpPr>
            <p:spPr bwMode="auto">
              <a:xfrm>
                <a:off x="2849936" y="2134931"/>
                <a:ext cx="65520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78D2FE8-1469-8146-AC68-BBB0C5A716B0}"/>
                </a:ext>
              </a:extLst>
            </p:cNvPr>
            <p:cNvSpPr/>
            <p:nvPr/>
          </p:nvSpPr>
          <p:spPr bwMode="auto">
            <a:xfrm>
              <a:off x="1857857" y="2429481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752BD17-6275-1A44-B0A0-2568F6585774}"/>
                </a:ext>
              </a:extLst>
            </p:cNvPr>
            <p:cNvSpPr/>
            <p:nvPr/>
          </p:nvSpPr>
          <p:spPr bwMode="auto">
            <a:xfrm>
              <a:off x="1377797" y="2863821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B21CE58-F635-DB40-B918-C6383BB051E5}"/>
              </a:ext>
            </a:extLst>
          </p:cNvPr>
          <p:cNvSpPr txBox="1"/>
          <p:nvPr/>
        </p:nvSpPr>
        <p:spPr>
          <a:xfrm>
            <a:off x="1920240" y="5577840"/>
            <a:ext cx="5431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crossover coloring is unique</a:t>
            </a:r>
          </a:p>
        </p:txBody>
      </p:sp>
    </p:spTree>
    <p:extLst>
      <p:ext uri="{BB962C8B-B14F-4D97-AF65-F5344CB8AC3E}">
        <p14:creationId xmlns:p14="http://schemas.microsoft.com/office/powerpoint/2010/main" val="2729527319"/>
      </p:ext>
    </p:extLst>
  </p:cSld>
  <p:clrMapOvr>
    <a:masterClrMapping/>
  </p:clrMapOvr>
  <p:transition spd="slow" advClick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FDA6D2-665E-0C4F-9DE2-9500BF104BD0}"/>
              </a:ext>
            </a:extLst>
          </p:cNvPr>
          <p:cNvGrpSpPr/>
          <p:nvPr/>
        </p:nvGrpSpPr>
        <p:grpSpPr>
          <a:xfrm>
            <a:off x="863601" y="1803401"/>
            <a:ext cx="3282952" cy="3257552"/>
            <a:chOff x="3457575" y="1042977"/>
            <a:chExt cx="5186363" cy="4800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F8600E-D2C8-194B-AC4F-BB8D111DF424}"/>
                </a:ext>
              </a:extLst>
            </p:cNvPr>
            <p:cNvCxnSpPr>
              <a:cxnSpLocks/>
            </p:cNvCxnSpPr>
            <p:nvPr/>
          </p:nvCxnSpPr>
          <p:spPr>
            <a:xfrm>
              <a:off x="6124571" y="1042977"/>
              <a:ext cx="0" cy="4800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AC1AB60-3411-B94F-9850-EA0BC50A73FC}"/>
                </a:ext>
              </a:extLst>
            </p:cNvPr>
            <p:cNvGrpSpPr/>
            <p:nvPr/>
          </p:nvGrpSpPr>
          <p:grpSpPr>
            <a:xfrm>
              <a:off x="3457575" y="3100383"/>
              <a:ext cx="5186363" cy="371475"/>
              <a:chOff x="3457575" y="3100383"/>
              <a:chExt cx="5186363" cy="37147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2E1BA63-A3BB-C34F-990B-3613B46C5F78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H="1">
                <a:off x="3457575" y="3435599"/>
                <a:ext cx="2386018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12AB476-0018-844D-86DD-A42CE9465166}"/>
                  </a:ext>
                </a:extLst>
              </p:cNvPr>
              <p:cNvSpPr/>
              <p:nvPr/>
            </p:nvSpPr>
            <p:spPr>
              <a:xfrm>
                <a:off x="5843593" y="3100383"/>
                <a:ext cx="557211" cy="371475"/>
              </a:xfrm>
              <a:custGeom>
                <a:avLst/>
                <a:gdLst>
                  <a:gd name="connsiteX0" fmla="*/ 0 w 814387"/>
                  <a:gd name="connsiteY0" fmla="*/ 528350 h 585500"/>
                  <a:gd name="connsiteX1" fmla="*/ 228600 w 814387"/>
                  <a:gd name="connsiteY1" fmla="*/ 128300 h 585500"/>
                  <a:gd name="connsiteX2" fmla="*/ 471487 w 814387"/>
                  <a:gd name="connsiteY2" fmla="*/ 28288 h 585500"/>
                  <a:gd name="connsiteX3" fmla="*/ 814387 w 814387"/>
                  <a:gd name="connsiteY3" fmla="*/ 585500 h 58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4387" h="585500">
                    <a:moveTo>
                      <a:pt x="0" y="528350"/>
                    </a:moveTo>
                    <a:cubicBezTo>
                      <a:pt x="75009" y="369997"/>
                      <a:pt x="150019" y="211644"/>
                      <a:pt x="228600" y="128300"/>
                    </a:cubicBezTo>
                    <a:cubicBezTo>
                      <a:pt x="307181" y="44956"/>
                      <a:pt x="373856" y="-47912"/>
                      <a:pt x="471487" y="28288"/>
                    </a:cubicBezTo>
                    <a:cubicBezTo>
                      <a:pt x="569118" y="104488"/>
                      <a:pt x="691752" y="344994"/>
                      <a:pt x="814387" y="585500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7EC9D93-9424-8847-9CDB-3D57FD151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800" y="3429000"/>
                <a:ext cx="2243138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E7E31B-1F5E-9B4D-BBF1-31CB8736CDA3}"/>
              </a:ext>
            </a:extLst>
          </p:cNvPr>
          <p:cNvGrpSpPr/>
          <p:nvPr/>
        </p:nvGrpSpPr>
        <p:grpSpPr>
          <a:xfrm>
            <a:off x="4981688" y="1866900"/>
            <a:ext cx="3298711" cy="3267529"/>
            <a:chOff x="3457575" y="1014401"/>
            <a:chExt cx="5186363" cy="508636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AF9D8F-8607-C34A-AB83-D086E46ED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5306" y="1014401"/>
              <a:ext cx="20690" cy="146008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4E5494-A8EB-7F4B-9F05-AF1521FA1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3429000"/>
              <a:ext cx="1685925" cy="65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6C24456-BD81-F348-AD20-7F9E00F8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8564" y="3400424"/>
              <a:ext cx="1595374" cy="3017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19B6CD4-A2E2-244F-913E-9750C0DFF798}"/>
                </a:ext>
              </a:extLst>
            </p:cNvPr>
            <p:cNvGrpSpPr/>
            <p:nvPr/>
          </p:nvGrpSpPr>
          <p:grpSpPr>
            <a:xfrm>
              <a:off x="5108031" y="2442342"/>
              <a:ext cx="1975938" cy="1973316"/>
              <a:chOff x="2513812" y="1352896"/>
              <a:chExt cx="4198801" cy="417384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631DF1B-5C7E-5341-9EB4-03E1A09AA2EA}"/>
                  </a:ext>
                </a:extLst>
              </p:cNvPr>
              <p:cNvSpPr/>
              <p:nvPr/>
            </p:nvSpPr>
            <p:spPr bwMode="auto">
              <a:xfrm>
                <a:off x="4501527" y="1352896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4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20F2AE4-DFC5-E84E-B95A-371DA5EE294F}"/>
                  </a:ext>
                </a:extLst>
              </p:cNvPr>
              <p:cNvSpPr/>
              <p:nvPr/>
            </p:nvSpPr>
            <p:spPr bwMode="auto">
              <a:xfrm>
                <a:off x="4501527" y="2605227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4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BD08621-2903-C343-B372-5C471A0CA77E}"/>
                  </a:ext>
                </a:extLst>
              </p:cNvPr>
              <p:cNvSpPr/>
              <p:nvPr/>
            </p:nvSpPr>
            <p:spPr bwMode="auto">
              <a:xfrm>
                <a:off x="5269080" y="3358041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40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0E08613-44BD-BD4D-BE1E-67545F747786}"/>
                  </a:ext>
                </a:extLst>
              </p:cNvPr>
              <p:cNvCxnSpPr>
                <a:stCxn id="16" idx="0"/>
                <a:endCxn id="49" idx="6"/>
              </p:cNvCxnSpPr>
              <p:nvPr/>
            </p:nvCxnSpPr>
            <p:spPr bwMode="auto">
              <a:xfrm flipV="1">
                <a:off x="5344316" y="2740579"/>
                <a:ext cx="20851" cy="61746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8462B6C-CB69-FE4D-9E0B-401FC05E8ACA}"/>
                  </a:ext>
                </a:extLst>
              </p:cNvPr>
              <p:cNvCxnSpPr>
                <a:endCxn id="14" idx="5"/>
              </p:cNvCxnSpPr>
              <p:nvPr/>
            </p:nvCxnSpPr>
            <p:spPr bwMode="auto">
              <a:xfrm flipH="1" flipV="1">
                <a:off x="4629962" y="1481331"/>
                <a:ext cx="707728" cy="111727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F6F2612-90CF-2C44-802C-708E2B2DF714}"/>
                  </a:ext>
                </a:extLst>
              </p:cNvPr>
              <p:cNvCxnSpPr>
                <a:stCxn id="16" idx="1"/>
                <a:endCxn id="15" idx="5"/>
              </p:cNvCxnSpPr>
              <p:nvPr/>
            </p:nvCxnSpPr>
            <p:spPr bwMode="auto">
              <a:xfrm flipH="1" flipV="1">
                <a:off x="4629962" y="2733662"/>
                <a:ext cx="661154" cy="64641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44838E5-B787-4B44-971A-34ABCDF47415}"/>
                  </a:ext>
                </a:extLst>
              </p:cNvPr>
              <p:cNvCxnSpPr>
                <a:stCxn id="15" idx="0"/>
                <a:endCxn id="14" idx="4"/>
              </p:cNvCxnSpPr>
              <p:nvPr/>
            </p:nvCxnSpPr>
            <p:spPr bwMode="auto">
              <a:xfrm flipV="1">
                <a:off x="4576763" y="1503367"/>
                <a:ext cx="0" cy="110186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ECD1BED-ADF1-7C47-9BEF-F4EA0D8FC2DA}"/>
                  </a:ext>
                </a:extLst>
              </p:cNvPr>
              <p:cNvCxnSpPr>
                <a:stCxn id="16" idx="2"/>
                <a:endCxn id="30" idx="4"/>
              </p:cNvCxnSpPr>
              <p:nvPr/>
            </p:nvCxnSpPr>
            <p:spPr bwMode="auto">
              <a:xfrm flipH="1">
                <a:off x="4678403" y="3433277"/>
                <a:ext cx="590677" cy="1287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3BA2A0-CD18-984A-B67E-8932BC9ED081}"/>
                  </a:ext>
                </a:extLst>
              </p:cNvPr>
              <p:cNvCxnSpPr>
                <a:stCxn id="28" idx="5"/>
                <a:endCxn id="14" idx="3"/>
              </p:cNvCxnSpPr>
              <p:nvPr/>
            </p:nvCxnSpPr>
            <p:spPr bwMode="auto">
              <a:xfrm flipV="1">
                <a:off x="3887952" y="1481331"/>
                <a:ext cx="635611" cy="115069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636F4DA-F538-A54E-8B47-D15D4867E89D}"/>
                  </a:ext>
                </a:extLst>
              </p:cNvPr>
              <p:cNvSpPr/>
              <p:nvPr/>
            </p:nvSpPr>
            <p:spPr bwMode="auto">
              <a:xfrm rot="16200000">
                <a:off x="2513812" y="3370914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4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7F2B51E-C108-B048-8249-1918F2AABADD}"/>
                  </a:ext>
                </a:extLst>
              </p:cNvPr>
              <p:cNvSpPr/>
              <p:nvPr/>
            </p:nvSpPr>
            <p:spPr bwMode="auto">
              <a:xfrm rot="16200000">
                <a:off x="3766143" y="3370914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4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BDA1260-5CB3-B94E-BAE4-10795023520E}"/>
                  </a:ext>
                </a:extLst>
              </p:cNvPr>
              <p:cNvSpPr/>
              <p:nvPr/>
            </p:nvSpPr>
            <p:spPr bwMode="auto">
              <a:xfrm rot="16200000">
                <a:off x="3759517" y="2609988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4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584FEA-6845-FD4F-8801-EC90D5AA17F6}"/>
                  </a:ext>
                </a:extLst>
              </p:cNvPr>
              <p:cNvSpPr/>
              <p:nvPr/>
            </p:nvSpPr>
            <p:spPr bwMode="auto">
              <a:xfrm rot="16200000">
                <a:off x="3786022" y="4133985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6DE664F-E526-5244-B876-D23507A35F0E}"/>
                  </a:ext>
                </a:extLst>
              </p:cNvPr>
              <p:cNvSpPr/>
              <p:nvPr/>
            </p:nvSpPr>
            <p:spPr bwMode="auto">
              <a:xfrm rot="16200000">
                <a:off x="4527932" y="3370914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40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6068C27-4491-1B40-8AC1-2C61F3F762F0}"/>
                  </a:ext>
                </a:extLst>
              </p:cNvPr>
              <p:cNvCxnSpPr>
                <a:endCxn id="28" idx="4"/>
              </p:cNvCxnSpPr>
              <p:nvPr/>
            </p:nvCxnSpPr>
            <p:spPr bwMode="auto">
              <a:xfrm rot="16200000" flipH="1" flipV="1">
                <a:off x="4211159" y="2377425"/>
                <a:ext cx="6627" cy="60896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D2A0672-B79F-C04A-A59B-2B5046A677D1}"/>
                  </a:ext>
                </a:extLst>
              </p:cNvPr>
              <p:cNvCxnSpPr>
                <a:stCxn id="28" idx="0"/>
                <a:endCxn id="26" idx="5"/>
              </p:cNvCxnSpPr>
              <p:nvPr/>
            </p:nvCxnSpPr>
            <p:spPr bwMode="auto">
              <a:xfrm flipH="1">
                <a:off x="2642247" y="2685223"/>
                <a:ext cx="1117270" cy="70772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B0DE2A3-3A40-DA44-8C5A-5F05DF22535E}"/>
                  </a:ext>
                </a:extLst>
              </p:cNvPr>
              <p:cNvCxnSpPr>
                <a:stCxn id="15" idx="3"/>
                <a:endCxn id="41" idx="3"/>
              </p:cNvCxnSpPr>
              <p:nvPr/>
            </p:nvCxnSpPr>
            <p:spPr bwMode="auto">
              <a:xfrm flipH="1">
                <a:off x="3897788" y="2733662"/>
                <a:ext cx="625775" cy="65950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D6D5D2B-5DC5-9F45-B260-DC0EC417FCDD}"/>
                  </a:ext>
                </a:extLst>
              </p:cNvPr>
              <p:cNvCxnSpPr>
                <a:endCxn id="29" idx="6"/>
              </p:cNvCxnSpPr>
              <p:nvPr/>
            </p:nvCxnSpPr>
            <p:spPr bwMode="auto">
              <a:xfrm>
                <a:off x="3855668" y="3499349"/>
                <a:ext cx="5590" cy="63463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86E4C00-8DD6-1C42-BD5F-DE4B66DEBD8F}"/>
                  </a:ext>
                </a:extLst>
              </p:cNvPr>
              <p:cNvCxnSpPr>
                <a:stCxn id="27" idx="0"/>
                <a:endCxn id="26" idx="4"/>
              </p:cNvCxnSpPr>
              <p:nvPr/>
            </p:nvCxnSpPr>
            <p:spPr bwMode="auto">
              <a:xfrm rot="16200000" flipV="1">
                <a:off x="3215213" y="2895219"/>
                <a:ext cx="0" cy="110186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9F86B59-D096-1944-8072-013A91061C57}"/>
                  </a:ext>
                </a:extLst>
              </p:cNvPr>
              <p:cNvCxnSpPr>
                <a:endCxn id="30" idx="6"/>
              </p:cNvCxnSpPr>
              <p:nvPr/>
            </p:nvCxnSpPr>
            <p:spPr bwMode="auto">
              <a:xfrm rot="16200000" flipH="1">
                <a:off x="4290140" y="3057885"/>
                <a:ext cx="617082" cy="89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A0783D9-2B93-B542-8A80-0C9C3E53CF92}"/>
                  </a:ext>
                </a:extLst>
              </p:cNvPr>
              <p:cNvCxnSpPr>
                <a:stCxn id="29" idx="0"/>
                <a:endCxn id="26" idx="3"/>
              </p:cNvCxnSpPr>
              <p:nvPr/>
            </p:nvCxnSpPr>
            <p:spPr bwMode="auto">
              <a:xfrm flipH="1" flipV="1">
                <a:off x="2642247" y="3499349"/>
                <a:ext cx="1143775" cy="70987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AF2F786-3CCD-6D44-B3F5-31E977D08E08}"/>
                  </a:ext>
                </a:extLst>
              </p:cNvPr>
              <p:cNvSpPr/>
              <p:nvPr/>
            </p:nvSpPr>
            <p:spPr bwMode="auto">
              <a:xfrm rot="10800000">
                <a:off x="4536906" y="5376273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4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E38624-692E-C741-8FA1-B040878BF296}"/>
                  </a:ext>
                </a:extLst>
              </p:cNvPr>
              <p:cNvSpPr/>
              <p:nvPr/>
            </p:nvSpPr>
            <p:spPr bwMode="auto">
              <a:xfrm rot="10800000">
                <a:off x="4536906" y="4123942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4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742AF89-814B-4B4F-B30D-B6D410AA1791}"/>
                  </a:ext>
                </a:extLst>
              </p:cNvPr>
              <p:cNvSpPr/>
              <p:nvPr/>
            </p:nvSpPr>
            <p:spPr bwMode="auto">
              <a:xfrm rot="10800000">
                <a:off x="5299977" y="4104063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4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FE83DDF-28EE-A848-8D36-D9FA0B679C84}"/>
                  </a:ext>
                </a:extLst>
              </p:cNvPr>
              <p:cNvSpPr/>
              <p:nvPr/>
            </p:nvSpPr>
            <p:spPr bwMode="auto">
              <a:xfrm rot="10800000">
                <a:off x="3769353" y="3371128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40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15F2343-7F1C-0249-8206-41140C86CF82}"/>
                  </a:ext>
                </a:extLst>
              </p:cNvPr>
              <p:cNvCxnSpPr>
                <a:endCxn id="38" idx="5"/>
              </p:cNvCxnSpPr>
              <p:nvPr/>
            </p:nvCxnSpPr>
            <p:spPr bwMode="auto">
              <a:xfrm>
                <a:off x="3851215" y="4281039"/>
                <a:ext cx="707727" cy="111727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1A84293-8B18-0F44-9627-FADA77648B22}"/>
                  </a:ext>
                </a:extLst>
              </p:cNvPr>
              <p:cNvCxnSpPr/>
              <p:nvPr/>
            </p:nvCxnSpPr>
            <p:spPr bwMode="auto">
              <a:xfrm>
                <a:off x="3870997" y="3499563"/>
                <a:ext cx="694898" cy="66328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5882D20-400C-2142-9C94-38F51E1D9462}"/>
                  </a:ext>
                </a:extLst>
              </p:cNvPr>
              <p:cNvCxnSpPr>
                <a:stCxn id="39" idx="2"/>
                <a:endCxn id="40" idx="6"/>
              </p:cNvCxnSpPr>
              <p:nvPr/>
            </p:nvCxnSpPr>
            <p:spPr bwMode="auto">
              <a:xfrm flipV="1">
                <a:off x="4687377" y="4179298"/>
                <a:ext cx="612600" cy="1987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4DEE469-B131-C14D-8FAC-F83AF4FEE9C7}"/>
                  </a:ext>
                </a:extLst>
              </p:cNvPr>
              <p:cNvCxnSpPr>
                <a:stCxn id="39" idx="0"/>
                <a:endCxn id="38" idx="4"/>
              </p:cNvCxnSpPr>
              <p:nvPr/>
            </p:nvCxnSpPr>
            <p:spPr bwMode="auto">
              <a:xfrm rot="10800000" flipV="1">
                <a:off x="4612141" y="4274413"/>
                <a:ext cx="0" cy="110186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6AA9D4D-868F-FB4B-A0F6-CBDE4D103355}"/>
                  </a:ext>
                </a:extLst>
              </p:cNvPr>
              <p:cNvCxnSpPr>
                <a:stCxn id="41" idx="2"/>
              </p:cNvCxnSpPr>
              <p:nvPr/>
            </p:nvCxnSpPr>
            <p:spPr bwMode="auto">
              <a:xfrm rot="10800000" flipH="1">
                <a:off x="3919824" y="3437388"/>
                <a:ext cx="617082" cy="89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23CA61E-09BC-C14A-9F34-D1988B0F1129}"/>
                  </a:ext>
                </a:extLst>
              </p:cNvPr>
              <p:cNvCxnSpPr>
                <a:stCxn id="40" idx="7"/>
                <a:endCxn id="38" idx="3"/>
              </p:cNvCxnSpPr>
              <p:nvPr/>
            </p:nvCxnSpPr>
            <p:spPr bwMode="auto">
              <a:xfrm rot="10800000" flipV="1">
                <a:off x="4665341" y="4232498"/>
                <a:ext cx="656672" cy="11658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9D10A82-084D-2741-B808-948DB4EF829E}"/>
                  </a:ext>
                </a:extLst>
              </p:cNvPr>
              <p:cNvSpPr/>
              <p:nvPr/>
            </p:nvSpPr>
            <p:spPr bwMode="auto">
              <a:xfrm rot="5400000">
                <a:off x="6562142" y="3353179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4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B7B69CA-99F0-1949-BA94-6889E430062D}"/>
                  </a:ext>
                </a:extLst>
              </p:cNvPr>
              <p:cNvSpPr/>
              <p:nvPr/>
            </p:nvSpPr>
            <p:spPr bwMode="auto">
              <a:xfrm rot="5400000">
                <a:off x="5289932" y="2590108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40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A89B27D-05D6-A64F-AC98-905BFA09097D}"/>
                  </a:ext>
                </a:extLst>
              </p:cNvPr>
              <p:cNvCxnSpPr>
                <a:stCxn id="40" idx="2"/>
                <a:endCxn id="48" idx="5"/>
              </p:cNvCxnSpPr>
              <p:nvPr/>
            </p:nvCxnSpPr>
            <p:spPr bwMode="auto">
              <a:xfrm flipV="1">
                <a:off x="5450448" y="3481614"/>
                <a:ext cx="1133730" cy="69768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49F3E59-6A80-4443-A425-5FC5BA24BABB}"/>
                  </a:ext>
                </a:extLst>
              </p:cNvPr>
              <p:cNvCxnSpPr>
                <a:stCxn id="39" idx="3"/>
                <a:endCxn id="16" idx="3"/>
              </p:cNvCxnSpPr>
              <p:nvPr/>
            </p:nvCxnSpPr>
            <p:spPr bwMode="auto">
              <a:xfrm flipV="1">
                <a:off x="4665341" y="3486476"/>
                <a:ext cx="625775" cy="65950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E98103A-70C4-7944-8F80-EA20C094A8B5}"/>
                  </a:ext>
                </a:extLst>
              </p:cNvPr>
              <p:cNvCxnSpPr>
                <a:stCxn id="16" idx="6"/>
                <a:endCxn id="48" idx="4"/>
              </p:cNvCxnSpPr>
              <p:nvPr/>
            </p:nvCxnSpPr>
            <p:spPr bwMode="auto">
              <a:xfrm flipV="1">
                <a:off x="5419551" y="3428415"/>
                <a:ext cx="1142591" cy="4862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AFB2314-11EF-D64A-A07E-335A6AD91DFE}"/>
                  </a:ext>
                </a:extLst>
              </p:cNvPr>
              <p:cNvCxnSpPr>
                <a:stCxn id="39" idx="4"/>
              </p:cNvCxnSpPr>
              <p:nvPr/>
            </p:nvCxnSpPr>
            <p:spPr bwMode="auto">
              <a:xfrm flipV="1">
                <a:off x="4612141" y="3503651"/>
                <a:ext cx="11117" cy="62029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123BA26-6B75-9F4C-A346-AD4B4A3E89A9}"/>
                  </a:ext>
                </a:extLst>
              </p:cNvPr>
              <p:cNvCxnSpPr>
                <a:stCxn id="49" idx="7"/>
                <a:endCxn id="48" idx="3"/>
              </p:cNvCxnSpPr>
              <p:nvPr/>
            </p:nvCxnSpPr>
            <p:spPr bwMode="auto">
              <a:xfrm rot="5400000" flipV="1">
                <a:off x="5672937" y="2463974"/>
                <a:ext cx="656672" cy="11658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C1F87FE-0D27-5948-A97D-3211FE35ED0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43400"/>
              <a:ext cx="0" cy="17573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0A39A9-A514-0F45-8A70-46FD0D6FEC69}"/>
              </a:ext>
            </a:extLst>
          </p:cNvPr>
          <p:cNvSpPr txBox="1"/>
          <p:nvPr/>
        </p:nvSpPr>
        <p:spPr>
          <a:xfrm>
            <a:off x="1041400" y="5384800"/>
            <a:ext cx="299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draw graph in plane</a:t>
            </a:r>
          </a:p>
          <a:p>
            <a:pPr algn="l"/>
            <a:r>
              <a:rPr lang="en-US" sz="2400" dirty="0">
                <a:latin typeface="Comic Sans MS" pitchFamily="66" charset="0"/>
              </a:rPr>
              <a:t>with edge crossings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931B11-C98E-DF4F-A9A5-AABDF955A087}"/>
              </a:ext>
            </a:extLst>
          </p:cNvPr>
          <p:cNvSpPr txBox="1"/>
          <p:nvPr/>
        </p:nvSpPr>
        <p:spPr>
          <a:xfrm>
            <a:off x="5033496" y="5359400"/>
            <a:ext cx="3257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replace each crossing</a:t>
            </a:r>
          </a:p>
          <a:p>
            <a:r>
              <a:rPr lang="en-US" sz="2400" dirty="0">
                <a:latin typeface="Comic Sans MS" pitchFamily="66" charset="0"/>
              </a:rPr>
              <a:t>with gadget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66CB92A-66A6-A64A-B371-477A0645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Convert to planar graph</a:t>
            </a:r>
          </a:p>
        </p:txBody>
      </p:sp>
    </p:spTree>
    <p:extLst>
      <p:ext uri="{BB962C8B-B14F-4D97-AF65-F5344CB8AC3E}">
        <p14:creationId xmlns:p14="http://schemas.microsoft.com/office/powerpoint/2010/main" val="2197197375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0A39A9-A514-0F45-8A70-46FD0D6FEC69}"/>
              </a:ext>
            </a:extLst>
          </p:cNvPr>
          <p:cNvSpPr txBox="1"/>
          <p:nvPr/>
        </p:nvSpPr>
        <p:spPr>
          <a:xfrm>
            <a:off x="1041400" y="5384800"/>
            <a:ext cx="299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draw graph in plane</a:t>
            </a:r>
          </a:p>
          <a:p>
            <a:pPr algn="l"/>
            <a:r>
              <a:rPr lang="en-US" sz="2400" dirty="0">
                <a:latin typeface="Comic Sans MS" pitchFamily="66" charset="0"/>
              </a:rPr>
              <a:t>with edge crossings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931B11-C98E-DF4F-A9A5-AABDF955A087}"/>
              </a:ext>
            </a:extLst>
          </p:cNvPr>
          <p:cNvSpPr txBox="1"/>
          <p:nvPr/>
        </p:nvSpPr>
        <p:spPr>
          <a:xfrm>
            <a:off x="5410200" y="5359400"/>
            <a:ext cx="2504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replace crossing</a:t>
            </a:r>
          </a:p>
          <a:p>
            <a:r>
              <a:rPr lang="en-US" sz="2400" dirty="0">
                <a:latin typeface="Comic Sans MS" pitchFamily="66" charset="0"/>
              </a:rPr>
              <a:t>with gadget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66CB92A-66A6-A64A-B371-477A0645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Convert to planar graph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6DBD82A-28FE-384F-8C52-FDDB909B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93900"/>
            <a:ext cx="8636000" cy="2819400"/>
          </a:xfrm>
        </p:spPr>
        <p:txBody>
          <a:bodyPr/>
          <a:lstStyle/>
          <a:p>
            <a:pPr marL="0" lvl="0" indent="0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… yields a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planar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Comic Sans MS"/>
                <a:cs typeface="Comic Sans MS"/>
              </a:rPr>
              <a:t>grap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that is 3-colorable </a:t>
            </a:r>
            <a:r>
              <a:rPr lang="en-US" sz="5400" dirty="0" err="1">
                <a:solidFill>
                  <a:srgbClr val="000000"/>
                </a:solidFill>
                <a:latin typeface="Comic Sans MS"/>
                <a:cs typeface="Comic Sans MS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original graph is 3-colorable.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10813"/>
      </p:ext>
    </p:extLst>
  </p:cSld>
  <p:clrMapOvr>
    <a:masterClrMapping/>
  </p:clrMapOvr>
  <p:transition spd="slow"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2E21-E097-4F45-ABB1-5163C939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0" y="292100"/>
            <a:ext cx="6121400" cy="1143000"/>
          </a:xfrm>
        </p:spPr>
        <p:txBody>
          <a:bodyPr/>
          <a:lstStyle/>
          <a:p>
            <a:r>
              <a:rPr lang="en-US" dirty="0"/>
              <a:t>Planar 3-colorings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0FA3-A180-6441-9CD3-44BE2D56C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395663"/>
            <a:ext cx="8009021" cy="4668253"/>
          </a:xfrm>
        </p:spPr>
        <p:txBody>
          <a:bodyPr/>
          <a:lstStyle/>
          <a:p>
            <a:r>
              <a:rPr lang="en-US" dirty="0"/>
              <a:t>Convert a simple graph to a </a:t>
            </a:r>
            <a:r>
              <a:rPr lang="en-US" dirty="0">
                <a:solidFill>
                  <a:srgbClr val="000099"/>
                </a:solidFill>
              </a:rPr>
              <a:t>planar </a:t>
            </a:r>
          </a:p>
          <a:p>
            <a:r>
              <a:rPr lang="en-US" dirty="0"/>
              <a:t>graph with same 3-colorability.</a:t>
            </a:r>
          </a:p>
          <a:p>
            <a:r>
              <a:rPr lang="en-US" dirty="0"/>
              <a:t>Use a crossover “gadget.”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75E43-7B5C-FB4F-960D-4A641CF3FB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paterson..</a:t>
            </a:r>
            <a:fld id="{A528ADE2-B74F-4D9D-8D04-FB5D781EAB5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0020DF4-4DC7-6849-BD6D-D07CFC3C0811}"/>
              </a:ext>
            </a:extLst>
          </p:cNvPr>
          <p:cNvGrpSpPr/>
          <p:nvPr/>
        </p:nvGrpSpPr>
        <p:grpSpPr>
          <a:xfrm>
            <a:off x="1203158" y="3160067"/>
            <a:ext cx="3274217" cy="3100819"/>
            <a:chOff x="1203158" y="3160067"/>
            <a:chExt cx="3274217" cy="310081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27B86F-4A84-D04C-B1F3-12373CAA11BF}"/>
                </a:ext>
              </a:extLst>
            </p:cNvPr>
            <p:cNvSpPr txBox="1"/>
            <p:nvPr/>
          </p:nvSpPr>
          <p:spPr>
            <a:xfrm>
              <a:off x="2654968" y="5799221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BB0FAB"/>
                  </a:solidFill>
                  <a:latin typeface="Comic Sans MS" pitchFamily="66" charset="0"/>
                </a:rPr>
                <a:t>x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672694F-5ABB-304C-933C-C1CF4586C265}"/>
                </a:ext>
              </a:extLst>
            </p:cNvPr>
            <p:cNvGrpSpPr/>
            <p:nvPr/>
          </p:nvGrpSpPr>
          <p:grpSpPr>
            <a:xfrm>
              <a:off x="1203158" y="3160067"/>
              <a:ext cx="3274217" cy="2632173"/>
              <a:chOff x="1203158" y="3160067"/>
              <a:chExt cx="3274217" cy="263217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DC4E9B4-87F7-794C-A2C1-4F41DE8B4D82}"/>
                  </a:ext>
                </a:extLst>
              </p:cNvPr>
              <p:cNvGrpSpPr/>
              <p:nvPr/>
            </p:nvGrpSpPr>
            <p:grpSpPr>
              <a:xfrm>
                <a:off x="1203158" y="3160067"/>
                <a:ext cx="2864810" cy="2632173"/>
                <a:chOff x="1203158" y="3160067"/>
                <a:chExt cx="2864810" cy="2632173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1A37DFF9-169C-F74D-A78C-7A653EE54ADA}"/>
                    </a:ext>
                  </a:extLst>
                </p:cNvPr>
                <p:cNvGrpSpPr/>
                <p:nvPr/>
              </p:nvGrpSpPr>
              <p:grpSpPr>
                <a:xfrm>
                  <a:off x="1713423" y="3455068"/>
                  <a:ext cx="2191093" cy="2181403"/>
                  <a:chOff x="3457575" y="1042977"/>
                  <a:chExt cx="5186363" cy="480060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FC51B2F2-41FA-5A43-8566-FB72B4E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24571" y="1042977"/>
                    <a:ext cx="0" cy="4800600"/>
                  </a:xfrm>
                  <a:prstGeom prst="line">
                    <a:avLst/>
                  </a:prstGeom>
                  <a:ln w="444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CD32D701-6D9E-CF4D-8059-7001ED2DAC15}"/>
                      </a:ext>
                    </a:extLst>
                  </p:cNvPr>
                  <p:cNvGrpSpPr/>
                  <p:nvPr/>
                </p:nvGrpSpPr>
                <p:grpSpPr>
                  <a:xfrm>
                    <a:off x="3457575" y="3100383"/>
                    <a:ext cx="5186363" cy="371475"/>
                    <a:chOff x="3457575" y="3100383"/>
                    <a:chExt cx="5186363" cy="371475"/>
                  </a:xfrm>
                </p:grpSpPr>
                <p:cxnSp>
                  <p:nvCxnSpPr>
                    <p:cNvPr id="8" name="Straight Connector 7">
                      <a:extLst>
                        <a:ext uri="{FF2B5EF4-FFF2-40B4-BE49-F238E27FC236}">
                          <a16:creationId xmlns:a16="http://schemas.microsoft.com/office/drawing/2014/main" id="{615187F2-75DC-6D4D-8D49-5EC7A9A0BA6F}"/>
                        </a:ext>
                      </a:extLst>
                    </p:cNvPr>
                    <p:cNvCxnSpPr>
                      <a:cxnSpLocks/>
                      <a:stCxn id="9" idx="0"/>
                    </p:cNvCxnSpPr>
                    <p:nvPr/>
                  </p:nvCxnSpPr>
                  <p:spPr>
                    <a:xfrm flipH="1">
                      <a:off x="3457575" y="3435599"/>
                      <a:ext cx="2386018" cy="0"/>
                    </a:xfrm>
                    <a:prstGeom prst="line">
                      <a:avLst/>
                    </a:prstGeom>
                    <a:ln w="444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Freeform 8">
                      <a:extLst>
                        <a:ext uri="{FF2B5EF4-FFF2-40B4-BE49-F238E27FC236}">
                          <a16:creationId xmlns:a16="http://schemas.microsoft.com/office/drawing/2014/main" id="{C086CA4C-0F78-AA40-AE33-82FC769B6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3593" y="3100383"/>
                      <a:ext cx="557211" cy="371475"/>
                    </a:xfrm>
                    <a:custGeom>
                      <a:avLst/>
                      <a:gdLst>
                        <a:gd name="connsiteX0" fmla="*/ 0 w 814387"/>
                        <a:gd name="connsiteY0" fmla="*/ 528350 h 585500"/>
                        <a:gd name="connsiteX1" fmla="*/ 228600 w 814387"/>
                        <a:gd name="connsiteY1" fmla="*/ 128300 h 585500"/>
                        <a:gd name="connsiteX2" fmla="*/ 471487 w 814387"/>
                        <a:gd name="connsiteY2" fmla="*/ 28288 h 585500"/>
                        <a:gd name="connsiteX3" fmla="*/ 814387 w 814387"/>
                        <a:gd name="connsiteY3" fmla="*/ 585500 h 585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14387" h="585500">
                          <a:moveTo>
                            <a:pt x="0" y="528350"/>
                          </a:moveTo>
                          <a:cubicBezTo>
                            <a:pt x="75009" y="369997"/>
                            <a:pt x="150019" y="211644"/>
                            <a:pt x="228600" y="128300"/>
                          </a:cubicBezTo>
                          <a:cubicBezTo>
                            <a:pt x="307181" y="44956"/>
                            <a:pt x="373856" y="-47912"/>
                            <a:pt x="471487" y="28288"/>
                          </a:cubicBezTo>
                          <a:cubicBezTo>
                            <a:pt x="569118" y="104488"/>
                            <a:pt x="691752" y="344994"/>
                            <a:pt x="814387" y="585500"/>
                          </a:cubicBezTo>
                        </a:path>
                      </a:pathLst>
                    </a:custGeom>
                    <a:noFill/>
                    <a:ln w="444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10" name="Straight Connector 9">
                      <a:extLst>
                        <a:ext uri="{FF2B5EF4-FFF2-40B4-BE49-F238E27FC236}">
                          <a16:creationId xmlns:a16="http://schemas.microsoft.com/office/drawing/2014/main" id="{D84B087C-AB29-D146-B9E1-7F201F8143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400800" y="3429000"/>
                      <a:ext cx="2243138" cy="0"/>
                    </a:xfrm>
                    <a:prstGeom prst="line">
                      <a:avLst/>
                    </a:prstGeom>
                    <a:ln w="444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A3B5C6DD-1880-C643-98C7-DD7F939F63FF}"/>
                    </a:ext>
                  </a:extLst>
                </p:cNvPr>
                <p:cNvSpPr/>
                <p:nvPr/>
              </p:nvSpPr>
              <p:spPr bwMode="auto">
                <a:xfrm rot="16200000">
                  <a:off x="2762465" y="3315664"/>
                  <a:ext cx="150471" cy="15047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936FD6E-7FD5-9241-B535-4136366E6B94}"/>
                    </a:ext>
                  </a:extLst>
                </p:cNvPr>
                <p:cNvSpPr/>
                <p:nvPr/>
              </p:nvSpPr>
              <p:spPr bwMode="auto">
                <a:xfrm rot="16200000">
                  <a:off x="1567328" y="4446632"/>
                  <a:ext cx="150471" cy="15047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83597F5E-E7A4-634F-B045-6AD1F79CF8DB}"/>
                    </a:ext>
                  </a:extLst>
                </p:cNvPr>
                <p:cNvSpPr/>
                <p:nvPr/>
              </p:nvSpPr>
              <p:spPr bwMode="auto">
                <a:xfrm rot="16200000">
                  <a:off x="3917497" y="4470695"/>
                  <a:ext cx="150471" cy="15047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0B6F7BF-E5C3-6D46-91D1-A0054C99809B}"/>
                    </a:ext>
                  </a:extLst>
                </p:cNvPr>
                <p:cNvSpPr/>
                <p:nvPr/>
              </p:nvSpPr>
              <p:spPr bwMode="auto">
                <a:xfrm rot="16200000">
                  <a:off x="2762465" y="5641769"/>
                  <a:ext cx="150471" cy="15047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C394BC7-1278-2744-B80C-F58760304423}"/>
                    </a:ext>
                  </a:extLst>
                </p:cNvPr>
                <p:cNvSpPr txBox="1"/>
                <p:nvPr/>
              </p:nvSpPr>
              <p:spPr>
                <a:xfrm>
                  <a:off x="1203158" y="4283242"/>
                  <a:ext cx="3449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400" dirty="0">
                      <a:solidFill>
                        <a:srgbClr val="BB0FAB"/>
                      </a:solidFill>
                      <a:latin typeface="Comic Sans MS" pitchFamily="66" charset="0"/>
                    </a:rPr>
                    <a:t>u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5358439-E0C0-FE4F-BB39-A779D21F1A06}"/>
                    </a:ext>
                  </a:extLst>
                </p:cNvPr>
                <p:cNvSpPr txBox="1"/>
                <p:nvPr/>
              </p:nvSpPr>
              <p:spPr>
                <a:xfrm>
                  <a:off x="2366210" y="3160067"/>
                  <a:ext cx="3449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400" dirty="0">
                      <a:solidFill>
                        <a:srgbClr val="BB0FAB"/>
                      </a:solidFill>
                      <a:latin typeface="Comic Sans MS" pitchFamily="66" charset="0"/>
                    </a:rPr>
                    <a:t>v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017AA9-F8B3-744F-A2AB-93EAB8B87B6C}"/>
                  </a:ext>
                </a:extLst>
              </p:cNvPr>
              <p:cNvSpPr txBox="1"/>
              <p:nvPr/>
            </p:nvSpPr>
            <p:spPr>
              <a:xfrm>
                <a:off x="4082715" y="4299284"/>
                <a:ext cx="394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BB0FAB"/>
                    </a:solidFill>
                    <a:latin typeface="Comic Sans MS" pitchFamily="66" charset="0"/>
                  </a:rPr>
                  <a:t>w</a:t>
                </a: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DFCC724-81C1-3C45-A3EE-B37124CE2332}"/>
              </a:ext>
            </a:extLst>
          </p:cNvPr>
          <p:cNvGrpSpPr/>
          <p:nvPr/>
        </p:nvGrpSpPr>
        <p:grpSpPr>
          <a:xfrm>
            <a:off x="4957010" y="3103920"/>
            <a:ext cx="3370470" cy="3132903"/>
            <a:chOff x="4957010" y="3103920"/>
            <a:chExt cx="3370470" cy="313290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FB90E5A-E263-9343-9167-AC100700D00B}"/>
                </a:ext>
              </a:extLst>
            </p:cNvPr>
            <p:cNvSpPr txBox="1"/>
            <p:nvPr/>
          </p:nvSpPr>
          <p:spPr>
            <a:xfrm>
              <a:off x="6216315" y="310392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BB0FAB"/>
                  </a:solidFill>
                  <a:latin typeface="Comic Sans MS" pitchFamily="66" charset="0"/>
                </a:rPr>
                <a:t>v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2A57600-370E-554E-ADCD-87B47D509888}"/>
                </a:ext>
              </a:extLst>
            </p:cNvPr>
            <p:cNvGrpSpPr/>
            <p:nvPr/>
          </p:nvGrpSpPr>
          <p:grpSpPr>
            <a:xfrm>
              <a:off x="4957010" y="3283580"/>
              <a:ext cx="3370470" cy="2953243"/>
              <a:chOff x="4957010" y="3283580"/>
              <a:chExt cx="3370470" cy="295324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971603-6A18-E04F-B71C-4E1F45FFE3B3}"/>
                  </a:ext>
                </a:extLst>
              </p:cNvPr>
              <p:cNvGrpSpPr/>
              <p:nvPr/>
            </p:nvGrpSpPr>
            <p:grpSpPr>
              <a:xfrm>
                <a:off x="5506199" y="3446964"/>
                <a:ext cx="2240076" cy="2243657"/>
                <a:chOff x="5506199" y="3270502"/>
                <a:chExt cx="2240076" cy="2243657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7EEF8A8-B2E0-F34E-965B-FE0FF2133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6840" y="3270502"/>
                  <a:ext cx="8936" cy="644063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BFEF29A-ED97-C74E-A309-4414EFD6D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06199" y="4335612"/>
                  <a:ext cx="728179" cy="291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CA2DEB2-3F9A-C343-9432-E7C2DC6CD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57207" y="4323007"/>
                  <a:ext cx="689068" cy="13312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0699C27-6E7C-E046-BAC6-62F55140FC84}"/>
                    </a:ext>
                  </a:extLst>
                </p:cNvPr>
                <p:cNvSpPr/>
                <p:nvPr/>
              </p:nvSpPr>
              <p:spPr bwMode="auto">
                <a:xfrm>
                  <a:off x="6623077" y="3900385"/>
                  <a:ext cx="30584" cy="31381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B70AFF3-5A63-A944-9D47-70526081E86C}"/>
                    </a:ext>
                  </a:extLst>
                </p:cNvPr>
                <p:cNvCxnSpPr>
                  <a:endCxn id="17" idx="5"/>
                </p:cNvCxnSpPr>
                <p:nvPr/>
              </p:nvCxnSpPr>
              <p:spPr bwMode="auto">
                <a:xfrm flipH="1" flipV="1">
                  <a:off x="6649182" y="3927170"/>
                  <a:ext cx="143851" cy="23300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85F59D9-44D5-7245-B6AC-A786CDA7E688}"/>
                    </a:ext>
                  </a:extLst>
                </p:cNvPr>
                <p:cNvCxnSpPr>
                  <a:cxnSpLocks/>
                  <a:stCxn id="28" idx="5"/>
                  <a:endCxn id="17" idx="3"/>
                </p:cNvCxnSpPr>
                <p:nvPr/>
              </p:nvCxnSpPr>
              <p:spPr bwMode="auto">
                <a:xfrm flipV="1">
                  <a:off x="6498363" y="3927170"/>
                  <a:ext cx="129193" cy="23997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118329B-43FF-A44B-984F-0CE1195C4DCD}"/>
                    </a:ext>
                  </a:extLst>
                </p:cNvPr>
                <p:cNvSpPr/>
                <p:nvPr/>
              </p:nvSpPr>
              <p:spPr bwMode="auto">
                <a:xfrm rot="16200000">
                  <a:off x="6218660" y="4321640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2D850F-620B-DE41-AA60-9E9234BAACAD}"/>
                    </a:ext>
                  </a:extLst>
                </p:cNvPr>
                <p:cNvSpPr/>
                <p:nvPr/>
              </p:nvSpPr>
              <p:spPr bwMode="auto">
                <a:xfrm rot="16200000">
                  <a:off x="6471859" y="4162949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637FB8C-2CDE-904B-89A8-F461E62064A4}"/>
                    </a:ext>
                  </a:extLst>
                </p:cNvPr>
                <p:cNvSpPr/>
                <p:nvPr/>
              </p:nvSpPr>
              <p:spPr bwMode="auto">
                <a:xfrm rot="16200000">
                  <a:off x="6477247" y="4480778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71CC44A-0F47-3C44-9BD8-3C24330B206C}"/>
                    </a:ext>
                  </a:extLst>
                </p:cNvPr>
                <p:cNvCxnSpPr>
                  <a:stCxn id="28" idx="0"/>
                  <a:endCxn id="26" idx="5"/>
                </p:cNvCxnSpPr>
                <p:nvPr/>
              </p:nvCxnSpPr>
              <p:spPr bwMode="auto">
                <a:xfrm flipH="1">
                  <a:off x="6245163" y="4178241"/>
                  <a:ext cx="227094" cy="14759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64A49394-FC5F-9E46-9044-0AFCA10E4F7D}"/>
                    </a:ext>
                  </a:extLst>
                </p:cNvPr>
                <p:cNvCxnSpPr>
                  <a:stCxn id="29" idx="0"/>
                  <a:endCxn id="26" idx="3"/>
                </p:cNvCxnSpPr>
                <p:nvPr/>
              </p:nvCxnSpPr>
              <p:spPr bwMode="auto">
                <a:xfrm flipH="1" flipV="1">
                  <a:off x="6245163" y="4348027"/>
                  <a:ext cx="232481" cy="148043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5A3F204-A0A9-2243-BB77-6B896A26CCAB}"/>
                    </a:ext>
                  </a:extLst>
                </p:cNvPr>
                <p:cNvSpPr/>
                <p:nvPr/>
              </p:nvSpPr>
              <p:spPr bwMode="auto">
                <a:xfrm rot="10800000">
                  <a:off x="6630268" y="4739458"/>
                  <a:ext cx="30584" cy="31381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17E41AF-0A39-CD40-9CED-888A3EF8AFA3}"/>
                    </a:ext>
                  </a:extLst>
                </p:cNvPr>
                <p:cNvSpPr/>
                <p:nvPr/>
              </p:nvSpPr>
              <p:spPr bwMode="auto">
                <a:xfrm rot="10800000">
                  <a:off x="6785368" y="4474140"/>
                  <a:ext cx="30584" cy="31381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0C54F23-6AB0-7745-9E6E-F3AD949D28DE}"/>
                    </a:ext>
                  </a:extLst>
                </p:cNvPr>
                <p:cNvCxnSpPr>
                  <a:endCxn id="38" idx="5"/>
                </p:cNvCxnSpPr>
                <p:nvPr/>
              </p:nvCxnSpPr>
              <p:spPr bwMode="auto">
                <a:xfrm>
                  <a:off x="6490896" y="4511048"/>
                  <a:ext cx="143851" cy="23300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4C4CC74-BE6F-D94F-866A-7184D5B5C446}"/>
                    </a:ext>
                  </a:extLst>
                </p:cNvPr>
                <p:cNvCxnSpPr>
                  <a:stCxn id="40" idx="7"/>
                  <a:endCxn id="38" idx="3"/>
                </p:cNvCxnSpPr>
                <p:nvPr/>
              </p:nvCxnSpPr>
              <p:spPr bwMode="auto">
                <a:xfrm rot="10800000" flipV="1">
                  <a:off x="6656374" y="4500925"/>
                  <a:ext cx="133474" cy="243129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7B63B95-A078-E346-91F2-104E829908F0}"/>
                    </a:ext>
                  </a:extLst>
                </p:cNvPr>
                <p:cNvSpPr/>
                <p:nvPr/>
              </p:nvSpPr>
              <p:spPr bwMode="auto">
                <a:xfrm rot="5400000">
                  <a:off x="7041515" y="4317941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A4290C0-09E8-144A-AAC1-73A54B34D391}"/>
                    </a:ext>
                  </a:extLst>
                </p:cNvPr>
                <p:cNvSpPr/>
                <p:nvPr/>
              </p:nvSpPr>
              <p:spPr bwMode="auto">
                <a:xfrm rot="5400000">
                  <a:off x="6782929" y="4158803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BA9C983-1EA8-F54A-A02E-13ADE716BCEB}"/>
                    </a:ext>
                  </a:extLst>
                </p:cNvPr>
                <p:cNvCxnSpPr>
                  <a:stCxn id="40" idx="2"/>
                  <a:endCxn id="48" idx="5"/>
                </p:cNvCxnSpPr>
                <p:nvPr/>
              </p:nvCxnSpPr>
              <p:spPr bwMode="auto">
                <a:xfrm flipV="1">
                  <a:off x="6815953" y="4344328"/>
                  <a:ext cx="230440" cy="145502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8C853A1-A54C-A345-A2A6-1D0226AD0B1D}"/>
                    </a:ext>
                  </a:extLst>
                </p:cNvPr>
                <p:cNvCxnSpPr>
                  <a:stCxn id="49" idx="7"/>
                  <a:endCxn id="48" idx="3"/>
                </p:cNvCxnSpPr>
                <p:nvPr/>
              </p:nvCxnSpPr>
              <p:spPr bwMode="auto">
                <a:xfrm rot="5400000" flipV="1">
                  <a:off x="6859438" y="4135184"/>
                  <a:ext cx="136949" cy="23696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6A22E452-52B1-B646-AC3C-B39011B35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5778" y="4738965"/>
                  <a:ext cx="0" cy="775194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5270E2-5F3C-534D-9BBF-F43274DBA898}"/>
                  </a:ext>
                </a:extLst>
              </p:cNvPr>
              <p:cNvSpPr txBox="1"/>
              <p:nvPr/>
            </p:nvSpPr>
            <p:spPr>
              <a:xfrm>
                <a:off x="6264442" y="4339389"/>
                <a:ext cx="7537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>
                    <a:latin typeface="Comic Sans MS" pitchFamily="66" charset="0"/>
                  </a:rPr>
                  <a:t>gadget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00E38BC-DB30-0D42-87ED-20F690F0852E}"/>
                  </a:ext>
                </a:extLst>
              </p:cNvPr>
              <p:cNvSpPr/>
              <p:nvPr/>
            </p:nvSpPr>
            <p:spPr bwMode="auto">
              <a:xfrm rot="16200000">
                <a:off x="6564445" y="3283580"/>
                <a:ext cx="150471" cy="15047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40BFBEE-E5C3-7341-A922-7C03E20CDCA0}"/>
                  </a:ext>
                </a:extLst>
              </p:cNvPr>
              <p:cNvSpPr/>
              <p:nvPr/>
            </p:nvSpPr>
            <p:spPr bwMode="auto">
              <a:xfrm rot="16200000">
                <a:off x="5377329" y="4446632"/>
                <a:ext cx="150471" cy="15047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29722A0-925C-BA4D-BC1A-3F068A773FBB}"/>
                  </a:ext>
                </a:extLst>
              </p:cNvPr>
              <p:cNvSpPr/>
              <p:nvPr/>
            </p:nvSpPr>
            <p:spPr bwMode="auto">
              <a:xfrm rot="16200000">
                <a:off x="7759582" y="4422569"/>
                <a:ext cx="150471" cy="15047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EB82BAE-D38C-254B-A8D6-36D5F24481DC}"/>
                  </a:ext>
                </a:extLst>
              </p:cNvPr>
              <p:cNvSpPr/>
              <p:nvPr/>
            </p:nvSpPr>
            <p:spPr bwMode="auto">
              <a:xfrm rot="16200000">
                <a:off x="6572466" y="5681874"/>
                <a:ext cx="150471" cy="15047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7FEF1B-7F57-104F-AD61-EBE4F0DB8FF7}"/>
                  </a:ext>
                </a:extLst>
              </p:cNvPr>
              <p:cNvSpPr txBox="1"/>
              <p:nvPr/>
            </p:nvSpPr>
            <p:spPr>
              <a:xfrm>
                <a:off x="4957010" y="4283243"/>
                <a:ext cx="344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BB0FAB"/>
                    </a:solidFill>
                    <a:latin typeface="Comic Sans MS" pitchFamily="66" charset="0"/>
                  </a:rPr>
                  <a:t>u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2CFA12-548F-334D-85D6-26261D9C1108}"/>
                  </a:ext>
                </a:extLst>
              </p:cNvPr>
              <p:cNvSpPr txBox="1"/>
              <p:nvPr/>
            </p:nvSpPr>
            <p:spPr>
              <a:xfrm>
                <a:off x="6456947" y="5775158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BB0FAB"/>
                    </a:solidFill>
                    <a:latin typeface="Comic Sans MS" pitchFamily="66" charset="0"/>
                  </a:rPr>
                  <a:t>x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4FE79DC-4767-914C-BA2F-F05656891B73}"/>
                  </a:ext>
                </a:extLst>
              </p:cNvPr>
              <p:cNvSpPr txBox="1"/>
              <p:nvPr/>
            </p:nvSpPr>
            <p:spPr>
              <a:xfrm>
                <a:off x="7932820" y="4243137"/>
                <a:ext cx="394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BB0FAB"/>
                    </a:solidFill>
                    <a:latin typeface="Comic Sans MS" pitchFamily="66" charset="0"/>
                  </a:rPr>
                  <a:t>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5796531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A07D-8E99-414B-8A7F-B9A73EBA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00" y="304800"/>
            <a:ext cx="7543800" cy="1143000"/>
          </a:xfrm>
        </p:spPr>
        <p:txBody>
          <a:bodyPr/>
          <a:lstStyle/>
          <a:p>
            <a:r>
              <a:rPr lang="en-US" sz="3600" dirty="0"/>
              <a:t>Transmit coloring across gadget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8073-EB00-5D45-B259-0FB33CB7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6700"/>
            <a:ext cx="7772400" cy="4114800"/>
          </a:xfrm>
        </p:spPr>
        <p:txBody>
          <a:bodyPr/>
          <a:lstStyle/>
          <a:p>
            <a:pPr marL="0" indent="0"/>
            <a:r>
              <a:rPr lang="en-US" dirty="0">
                <a:latin typeface="Comic Sans MS"/>
                <a:cs typeface="Comic Sans MS"/>
              </a:rPr>
              <a:t>Any assignment of colors 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z="4000" b="1" dirty="0">
                <a:solidFill>
                  <a:srgbClr val="BB0FAB"/>
                </a:solidFill>
                <a:cs typeface="Calibri"/>
              </a:rPr>
              <a:t>u</a:t>
            </a:r>
            <a:r>
              <a:rPr lang="en-US" dirty="0">
                <a:cs typeface="Comic Sans MS"/>
              </a:rPr>
              <a:t> and </a:t>
            </a:r>
            <a:r>
              <a:rPr lang="en-US" sz="4000" b="1" dirty="0">
                <a:solidFill>
                  <a:srgbClr val="BB0FAB"/>
                </a:solidFill>
                <a:cs typeface="Calibri"/>
              </a:rPr>
              <a:t>v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latin typeface="Comic Sans MS"/>
                <a:cs typeface="Comic Sans MS"/>
              </a:rPr>
              <a:t>can be extended to a 3-coloring of the gadget.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1F9-0218-EF49-8A2A-31A56A513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paterson..</a:t>
            </a:r>
            <a:fld id="{A528ADE2-B74F-4D9D-8D04-FB5D781EAB5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17911D-63DC-C743-9AFE-3997BF5CB899}"/>
              </a:ext>
            </a:extLst>
          </p:cNvPr>
          <p:cNvGrpSpPr/>
          <p:nvPr/>
        </p:nvGrpSpPr>
        <p:grpSpPr>
          <a:xfrm>
            <a:off x="2886765" y="3237733"/>
            <a:ext cx="3370470" cy="3132903"/>
            <a:chOff x="4957010" y="3103920"/>
            <a:chExt cx="3370470" cy="313290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56CAD-B00C-7843-96C5-0E6B6F36254D}"/>
                </a:ext>
              </a:extLst>
            </p:cNvPr>
            <p:cNvSpPr txBox="1"/>
            <p:nvPr/>
          </p:nvSpPr>
          <p:spPr>
            <a:xfrm>
              <a:off x="6216315" y="3103920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b="1" dirty="0">
                  <a:solidFill>
                    <a:srgbClr val="BB0FAB"/>
                  </a:solidFill>
                  <a:latin typeface="Comic Sans MS" pitchFamily="66" charset="0"/>
                </a:rPr>
                <a:t>v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36FE55-DB5B-FC46-A4ED-17567D9D3962}"/>
                </a:ext>
              </a:extLst>
            </p:cNvPr>
            <p:cNvGrpSpPr/>
            <p:nvPr/>
          </p:nvGrpSpPr>
          <p:grpSpPr>
            <a:xfrm>
              <a:off x="4957010" y="3283580"/>
              <a:ext cx="3370470" cy="2953243"/>
              <a:chOff x="4957010" y="3283580"/>
              <a:chExt cx="3370470" cy="29532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1D2705-0308-4A45-987F-BF01EC29F1D4}"/>
                  </a:ext>
                </a:extLst>
              </p:cNvPr>
              <p:cNvGrpSpPr/>
              <p:nvPr/>
            </p:nvGrpSpPr>
            <p:grpSpPr>
              <a:xfrm>
                <a:off x="5506199" y="3446964"/>
                <a:ext cx="2240076" cy="2243657"/>
                <a:chOff x="5506199" y="3270502"/>
                <a:chExt cx="2240076" cy="2243657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73145E4-0EF2-0B4A-A647-71D07E5BD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6840" y="3270502"/>
                  <a:ext cx="8936" cy="644063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6F0A3CEF-2459-BC40-BEB5-0AB365749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06199" y="4335612"/>
                  <a:ext cx="728179" cy="291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61C347D-6271-B742-AB12-62502FB21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57207" y="4323007"/>
                  <a:ext cx="689068" cy="13312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7E39DB4-F883-0C4C-9974-0A3F0AC04E6C}"/>
                    </a:ext>
                  </a:extLst>
                </p:cNvPr>
                <p:cNvSpPr/>
                <p:nvPr/>
              </p:nvSpPr>
              <p:spPr bwMode="auto">
                <a:xfrm>
                  <a:off x="6623077" y="3900385"/>
                  <a:ext cx="30584" cy="31381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8C9030B-EE47-234A-8955-C1F4499F3869}"/>
                    </a:ext>
                  </a:extLst>
                </p:cNvPr>
                <p:cNvCxnSpPr>
                  <a:endCxn id="20" idx="5"/>
                </p:cNvCxnSpPr>
                <p:nvPr/>
              </p:nvCxnSpPr>
              <p:spPr bwMode="auto">
                <a:xfrm flipH="1" flipV="1">
                  <a:off x="6649182" y="3927170"/>
                  <a:ext cx="143851" cy="23300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B5E0BD5-DB26-C64A-9BE4-5EE85B22BCBB}"/>
                    </a:ext>
                  </a:extLst>
                </p:cNvPr>
                <p:cNvCxnSpPr>
                  <a:cxnSpLocks/>
                  <a:stCxn id="24" idx="5"/>
                  <a:endCxn id="20" idx="3"/>
                </p:cNvCxnSpPr>
                <p:nvPr/>
              </p:nvCxnSpPr>
              <p:spPr bwMode="auto">
                <a:xfrm flipV="1">
                  <a:off x="6498363" y="3927170"/>
                  <a:ext cx="129193" cy="23997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F1400F3-1BCB-4C4D-AD40-B684F878BDBA}"/>
                    </a:ext>
                  </a:extLst>
                </p:cNvPr>
                <p:cNvSpPr/>
                <p:nvPr/>
              </p:nvSpPr>
              <p:spPr bwMode="auto">
                <a:xfrm rot="16200000">
                  <a:off x="6218660" y="4321640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021A58A-CE1A-7948-8DD4-C9B67307B545}"/>
                    </a:ext>
                  </a:extLst>
                </p:cNvPr>
                <p:cNvSpPr/>
                <p:nvPr/>
              </p:nvSpPr>
              <p:spPr bwMode="auto">
                <a:xfrm rot="16200000">
                  <a:off x="6471859" y="4162949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BC20974-8823-BD40-8849-A634AB51C7AD}"/>
                    </a:ext>
                  </a:extLst>
                </p:cNvPr>
                <p:cNvSpPr/>
                <p:nvPr/>
              </p:nvSpPr>
              <p:spPr bwMode="auto">
                <a:xfrm rot="16200000">
                  <a:off x="6477247" y="4480778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89FA79B-70F8-D245-8339-2D9D5B9DCC3C}"/>
                    </a:ext>
                  </a:extLst>
                </p:cNvPr>
                <p:cNvCxnSpPr>
                  <a:stCxn id="24" idx="0"/>
                  <a:endCxn id="23" idx="5"/>
                </p:cNvCxnSpPr>
                <p:nvPr/>
              </p:nvCxnSpPr>
              <p:spPr bwMode="auto">
                <a:xfrm flipH="1">
                  <a:off x="6245163" y="4178241"/>
                  <a:ext cx="227094" cy="14759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D9ADFB4-72ED-DB4C-8D38-8CEFFDA5AD9B}"/>
                    </a:ext>
                  </a:extLst>
                </p:cNvPr>
                <p:cNvCxnSpPr>
                  <a:stCxn id="25" idx="0"/>
                  <a:endCxn id="23" idx="3"/>
                </p:cNvCxnSpPr>
                <p:nvPr/>
              </p:nvCxnSpPr>
              <p:spPr bwMode="auto">
                <a:xfrm flipH="1" flipV="1">
                  <a:off x="6245163" y="4348027"/>
                  <a:ext cx="232481" cy="148043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38ED7C8-8B39-EE46-813D-BAB58A5CB290}"/>
                    </a:ext>
                  </a:extLst>
                </p:cNvPr>
                <p:cNvSpPr/>
                <p:nvPr/>
              </p:nvSpPr>
              <p:spPr bwMode="auto">
                <a:xfrm rot="10800000">
                  <a:off x="6630268" y="4739458"/>
                  <a:ext cx="30584" cy="31381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A9FA287-4E98-9644-A8A1-6E5B2C810774}"/>
                    </a:ext>
                  </a:extLst>
                </p:cNvPr>
                <p:cNvSpPr/>
                <p:nvPr/>
              </p:nvSpPr>
              <p:spPr bwMode="auto">
                <a:xfrm rot="10800000">
                  <a:off x="6785368" y="4474140"/>
                  <a:ext cx="30584" cy="31381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0F248C1-D300-0345-A205-93E1E3D560CC}"/>
                    </a:ext>
                  </a:extLst>
                </p:cNvPr>
                <p:cNvCxnSpPr>
                  <a:endCxn id="28" idx="5"/>
                </p:cNvCxnSpPr>
                <p:nvPr/>
              </p:nvCxnSpPr>
              <p:spPr bwMode="auto">
                <a:xfrm>
                  <a:off x="6490896" y="4511048"/>
                  <a:ext cx="143851" cy="23300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E57721F-3D3C-7C41-8876-7DD5323BC5AD}"/>
                    </a:ext>
                  </a:extLst>
                </p:cNvPr>
                <p:cNvCxnSpPr>
                  <a:stCxn id="29" idx="7"/>
                  <a:endCxn id="28" idx="3"/>
                </p:cNvCxnSpPr>
                <p:nvPr/>
              </p:nvCxnSpPr>
              <p:spPr bwMode="auto">
                <a:xfrm rot="10800000" flipV="1">
                  <a:off x="6656374" y="4500925"/>
                  <a:ext cx="133474" cy="243129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5A9973-9A34-B441-BBEC-15DB5DCC0A64}"/>
                    </a:ext>
                  </a:extLst>
                </p:cNvPr>
                <p:cNvSpPr/>
                <p:nvPr/>
              </p:nvSpPr>
              <p:spPr bwMode="auto">
                <a:xfrm rot="5400000">
                  <a:off x="7041515" y="4317941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871FD7A-0553-3F44-B0BB-A133767B9D65}"/>
                    </a:ext>
                  </a:extLst>
                </p:cNvPr>
                <p:cNvSpPr/>
                <p:nvPr/>
              </p:nvSpPr>
              <p:spPr bwMode="auto">
                <a:xfrm rot="5400000">
                  <a:off x="6782929" y="4158803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7F3D643-6FD8-D441-A0C1-D05BF653CB5F}"/>
                    </a:ext>
                  </a:extLst>
                </p:cNvPr>
                <p:cNvCxnSpPr>
                  <a:stCxn id="29" idx="2"/>
                  <a:endCxn id="32" idx="5"/>
                </p:cNvCxnSpPr>
                <p:nvPr/>
              </p:nvCxnSpPr>
              <p:spPr bwMode="auto">
                <a:xfrm flipV="1">
                  <a:off x="6815953" y="4344328"/>
                  <a:ext cx="230440" cy="145502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447D903-F01B-284C-B38C-30674A85BED4}"/>
                    </a:ext>
                  </a:extLst>
                </p:cNvPr>
                <p:cNvCxnSpPr>
                  <a:stCxn id="33" idx="7"/>
                  <a:endCxn id="32" idx="3"/>
                </p:cNvCxnSpPr>
                <p:nvPr/>
              </p:nvCxnSpPr>
              <p:spPr bwMode="auto">
                <a:xfrm rot="5400000" flipV="1">
                  <a:off x="6859438" y="4135184"/>
                  <a:ext cx="136949" cy="23696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B326E8D-B6A0-774E-BA0E-3869DB5E8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5778" y="4738965"/>
                  <a:ext cx="0" cy="775194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F316D8-2103-9B40-86AA-748C1015D414}"/>
                  </a:ext>
                </a:extLst>
              </p:cNvPr>
              <p:cNvSpPr txBox="1"/>
              <p:nvPr/>
            </p:nvSpPr>
            <p:spPr>
              <a:xfrm>
                <a:off x="6264442" y="4339389"/>
                <a:ext cx="7537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>
                    <a:latin typeface="Comic Sans MS" pitchFamily="66" charset="0"/>
                  </a:rPr>
                  <a:t>gadget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D1E0584-00AB-2D49-BD0A-A2B56A80A931}"/>
                  </a:ext>
                </a:extLst>
              </p:cNvPr>
              <p:cNvSpPr/>
              <p:nvPr/>
            </p:nvSpPr>
            <p:spPr bwMode="auto">
              <a:xfrm rot="16200000">
                <a:off x="6564445" y="3283580"/>
                <a:ext cx="150471" cy="15047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26EED00-EB7C-404E-8BBA-BA049E92DB70}"/>
                  </a:ext>
                </a:extLst>
              </p:cNvPr>
              <p:cNvSpPr/>
              <p:nvPr/>
            </p:nvSpPr>
            <p:spPr bwMode="auto">
              <a:xfrm rot="16200000">
                <a:off x="5377329" y="4446632"/>
                <a:ext cx="150471" cy="15047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9144161-4781-D045-9EA5-42587257DCA0}"/>
                  </a:ext>
                </a:extLst>
              </p:cNvPr>
              <p:cNvSpPr/>
              <p:nvPr/>
            </p:nvSpPr>
            <p:spPr bwMode="auto">
              <a:xfrm rot="16200000">
                <a:off x="7759582" y="4422569"/>
                <a:ext cx="150471" cy="15047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8E8C338-7FE8-D943-9467-59B4CF211292}"/>
                  </a:ext>
                </a:extLst>
              </p:cNvPr>
              <p:cNvSpPr/>
              <p:nvPr/>
            </p:nvSpPr>
            <p:spPr bwMode="auto">
              <a:xfrm rot="16200000">
                <a:off x="6572466" y="5681874"/>
                <a:ext cx="150471" cy="15047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766E11-ED89-D144-BC4F-E203B55C2E2C}"/>
                  </a:ext>
                </a:extLst>
              </p:cNvPr>
              <p:cNvSpPr txBox="1"/>
              <p:nvPr/>
            </p:nvSpPr>
            <p:spPr>
              <a:xfrm>
                <a:off x="4957010" y="4283243"/>
                <a:ext cx="3722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b="1" dirty="0">
                    <a:solidFill>
                      <a:srgbClr val="BB0FAB"/>
                    </a:solidFill>
                    <a:latin typeface="Comic Sans MS" pitchFamily="66" charset="0"/>
                  </a:rPr>
                  <a:t>u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3E4937-D817-0248-85B8-E4E1AAECF305}"/>
                  </a:ext>
                </a:extLst>
              </p:cNvPr>
              <p:cNvSpPr txBox="1"/>
              <p:nvPr/>
            </p:nvSpPr>
            <p:spPr>
              <a:xfrm>
                <a:off x="6456947" y="5775158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BB0FAB"/>
                    </a:solidFill>
                    <a:latin typeface="Comic Sans MS" pitchFamily="66" charset="0"/>
                  </a:rPr>
                  <a:t>x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C53C19-252E-6E42-9855-BE3836BB44D2}"/>
                  </a:ext>
                </a:extLst>
              </p:cNvPr>
              <p:cNvSpPr txBox="1"/>
              <p:nvPr/>
            </p:nvSpPr>
            <p:spPr>
              <a:xfrm>
                <a:off x="7932820" y="4243137"/>
                <a:ext cx="394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BB0FAB"/>
                    </a:solidFill>
                    <a:latin typeface="Comic Sans MS" pitchFamily="66" charset="0"/>
                  </a:rPr>
                  <a:t>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818240"/>
      </p:ext>
    </p:extLst>
  </p:cSld>
  <p:clrMapOvr>
    <a:masterClrMapping/>
  </p:clrMapOvr>
  <p:transition spd="slow" advClick="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A07D-8E99-414B-8A7F-B9A73EBA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00" y="304800"/>
            <a:ext cx="7543800" cy="1143000"/>
          </a:xfrm>
        </p:spPr>
        <p:txBody>
          <a:bodyPr/>
          <a:lstStyle/>
          <a:p>
            <a:r>
              <a:rPr lang="en-US" sz="3600" dirty="0"/>
              <a:t>Transmit coloring across gadget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8073-EB00-5D45-B259-0FB33CB7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6700"/>
            <a:ext cx="7772400" cy="4114800"/>
          </a:xfrm>
        </p:spPr>
        <p:txBody>
          <a:bodyPr/>
          <a:lstStyle/>
          <a:p>
            <a:pPr marL="0" indent="0"/>
            <a:r>
              <a:rPr lang="en-US" dirty="0">
                <a:latin typeface="Comic Sans MS"/>
                <a:cs typeface="Comic Sans MS"/>
              </a:rPr>
              <a:t>In any 3-coloring, the colors of </a:t>
            </a:r>
            <a:r>
              <a:rPr lang="en-US" sz="4000" dirty="0">
                <a:solidFill>
                  <a:srgbClr val="BB0FAB"/>
                </a:solidFill>
                <a:cs typeface="Calibri"/>
              </a:rPr>
              <a:t>u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latin typeface="Comic Sans MS"/>
                <a:cs typeface="Comic Sans MS"/>
              </a:rPr>
              <a:t>and</a:t>
            </a:r>
            <a:r>
              <a:rPr lang="en-US" dirty="0">
                <a:cs typeface="Calibri"/>
              </a:rPr>
              <a:t> </a:t>
            </a:r>
            <a:r>
              <a:rPr lang="en-US" sz="4000" dirty="0">
                <a:solidFill>
                  <a:srgbClr val="BB0FAB"/>
                </a:solidFill>
                <a:cs typeface="Calibri"/>
              </a:rPr>
              <a:t>w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latin typeface="Comic Sans MS"/>
                <a:cs typeface="Comic Sans MS"/>
              </a:rPr>
              <a:t>are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1F9-0218-EF49-8A2A-31A56A513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paterson..</a:t>
            </a:r>
            <a:fld id="{A528ADE2-B74F-4D9D-8D04-FB5D781EAB5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17911D-63DC-C743-9AFE-3997BF5CB899}"/>
              </a:ext>
            </a:extLst>
          </p:cNvPr>
          <p:cNvGrpSpPr/>
          <p:nvPr/>
        </p:nvGrpSpPr>
        <p:grpSpPr>
          <a:xfrm>
            <a:off x="2886765" y="3237733"/>
            <a:ext cx="3370470" cy="3132903"/>
            <a:chOff x="4957010" y="3103920"/>
            <a:chExt cx="3370470" cy="313290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56CAD-B00C-7843-96C5-0E6B6F36254D}"/>
                </a:ext>
              </a:extLst>
            </p:cNvPr>
            <p:cNvSpPr txBox="1"/>
            <p:nvPr/>
          </p:nvSpPr>
          <p:spPr>
            <a:xfrm>
              <a:off x="6216315" y="310392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BB0FAB"/>
                  </a:solidFill>
                  <a:latin typeface="Comic Sans MS" pitchFamily="66" charset="0"/>
                </a:rPr>
                <a:t>v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36FE55-DB5B-FC46-A4ED-17567D9D3962}"/>
                </a:ext>
              </a:extLst>
            </p:cNvPr>
            <p:cNvGrpSpPr/>
            <p:nvPr/>
          </p:nvGrpSpPr>
          <p:grpSpPr>
            <a:xfrm>
              <a:off x="4957010" y="3283580"/>
              <a:ext cx="3370470" cy="2953243"/>
              <a:chOff x="4957010" y="3283580"/>
              <a:chExt cx="3370470" cy="29532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1D2705-0308-4A45-987F-BF01EC29F1D4}"/>
                  </a:ext>
                </a:extLst>
              </p:cNvPr>
              <p:cNvGrpSpPr/>
              <p:nvPr/>
            </p:nvGrpSpPr>
            <p:grpSpPr>
              <a:xfrm>
                <a:off x="5506199" y="3446964"/>
                <a:ext cx="2240076" cy="2243657"/>
                <a:chOff x="5506199" y="3270502"/>
                <a:chExt cx="2240076" cy="2243657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73145E4-0EF2-0B4A-A647-71D07E5BD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6840" y="3270502"/>
                  <a:ext cx="8936" cy="644063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6F0A3CEF-2459-BC40-BEB5-0AB365749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06199" y="4335612"/>
                  <a:ext cx="728179" cy="291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61C347D-6271-B742-AB12-62502FB21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57207" y="4323007"/>
                  <a:ext cx="689068" cy="13312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7E39DB4-F883-0C4C-9974-0A3F0AC04E6C}"/>
                    </a:ext>
                  </a:extLst>
                </p:cNvPr>
                <p:cNvSpPr/>
                <p:nvPr/>
              </p:nvSpPr>
              <p:spPr bwMode="auto">
                <a:xfrm>
                  <a:off x="6623077" y="3900385"/>
                  <a:ext cx="30584" cy="31381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8C9030B-EE47-234A-8955-C1F4499F3869}"/>
                    </a:ext>
                  </a:extLst>
                </p:cNvPr>
                <p:cNvCxnSpPr>
                  <a:endCxn id="20" idx="5"/>
                </p:cNvCxnSpPr>
                <p:nvPr/>
              </p:nvCxnSpPr>
              <p:spPr bwMode="auto">
                <a:xfrm flipH="1" flipV="1">
                  <a:off x="6649182" y="3927170"/>
                  <a:ext cx="143851" cy="23300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B5E0BD5-DB26-C64A-9BE4-5EE85B22BCBB}"/>
                    </a:ext>
                  </a:extLst>
                </p:cNvPr>
                <p:cNvCxnSpPr>
                  <a:cxnSpLocks/>
                  <a:stCxn id="24" idx="5"/>
                  <a:endCxn id="20" idx="3"/>
                </p:cNvCxnSpPr>
                <p:nvPr/>
              </p:nvCxnSpPr>
              <p:spPr bwMode="auto">
                <a:xfrm flipV="1">
                  <a:off x="6498363" y="3927170"/>
                  <a:ext cx="129193" cy="23997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F1400F3-1BCB-4C4D-AD40-B684F878BDBA}"/>
                    </a:ext>
                  </a:extLst>
                </p:cNvPr>
                <p:cNvSpPr/>
                <p:nvPr/>
              </p:nvSpPr>
              <p:spPr bwMode="auto">
                <a:xfrm rot="16200000">
                  <a:off x="6218660" y="4321640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021A58A-CE1A-7948-8DD4-C9B67307B545}"/>
                    </a:ext>
                  </a:extLst>
                </p:cNvPr>
                <p:cNvSpPr/>
                <p:nvPr/>
              </p:nvSpPr>
              <p:spPr bwMode="auto">
                <a:xfrm rot="16200000">
                  <a:off x="6471859" y="4162949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BC20974-8823-BD40-8849-A634AB51C7AD}"/>
                    </a:ext>
                  </a:extLst>
                </p:cNvPr>
                <p:cNvSpPr/>
                <p:nvPr/>
              </p:nvSpPr>
              <p:spPr bwMode="auto">
                <a:xfrm rot="16200000">
                  <a:off x="6477247" y="4480778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89FA79B-70F8-D245-8339-2D9D5B9DCC3C}"/>
                    </a:ext>
                  </a:extLst>
                </p:cNvPr>
                <p:cNvCxnSpPr>
                  <a:stCxn id="24" idx="0"/>
                  <a:endCxn id="23" idx="5"/>
                </p:cNvCxnSpPr>
                <p:nvPr/>
              </p:nvCxnSpPr>
              <p:spPr bwMode="auto">
                <a:xfrm flipH="1">
                  <a:off x="6245163" y="4178241"/>
                  <a:ext cx="227094" cy="14759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D9ADFB4-72ED-DB4C-8D38-8CEFFDA5AD9B}"/>
                    </a:ext>
                  </a:extLst>
                </p:cNvPr>
                <p:cNvCxnSpPr>
                  <a:stCxn id="25" idx="0"/>
                  <a:endCxn id="23" idx="3"/>
                </p:cNvCxnSpPr>
                <p:nvPr/>
              </p:nvCxnSpPr>
              <p:spPr bwMode="auto">
                <a:xfrm flipH="1" flipV="1">
                  <a:off x="6245163" y="4348027"/>
                  <a:ext cx="232481" cy="148043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38ED7C8-8B39-EE46-813D-BAB58A5CB290}"/>
                    </a:ext>
                  </a:extLst>
                </p:cNvPr>
                <p:cNvSpPr/>
                <p:nvPr/>
              </p:nvSpPr>
              <p:spPr bwMode="auto">
                <a:xfrm rot="10800000">
                  <a:off x="6630268" y="4739458"/>
                  <a:ext cx="30584" cy="31381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A9FA287-4E98-9644-A8A1-6E5B2C810774}"/>
                    </a:ext>
                  </a:extLst>
                </p:cNvPr>
                <p:cNvSpPr/>
                <p:nvPr/>
              </p:nvSpPr>
              <p:spPr bwMode="auto">
                <a:xfrm rot="10800000">
                  <a:off x="6785368" y="4474140"/>
                  <a:ext cx="30584" cy="31381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0F248C1-D300-0345-A205-93E1E3D560CC}"/>
                    </a:ext>
                  </a:extLst>
                </p:cNvPr>
                <p:cNvCxnSpPr>
                  <a:endCxn id="28" idx="5"/>
                </p:cNvCxnSpPr>
                <p:nvPr/>
              </p:nvCxnSpPr>
              <p:spPr bwMode="auto">
                <a:xfrm>
                  <a:off x="6490896" y="4511048"/>
                  <a:ext cx="143851" cy="23300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E57721F-3D3C-7C41-8876-7DD5323BC5AD}"/>
                    </a:ext>
                  </a:extLst>
                </p:cNvPr>
                <p:cNvCxnSpPr>
                  <a:stCxn id="29" idx="7"/>
                  <a:endCxn id="28" idx="3"/>
                </p:cNvCxnSpPr>
                <p:nvPr/>
              </p:nvCxnSpPr>
              <p:spPr bwMode="auto">
                <a:xfrm rot="10800000" flipV="1">
                  <a:off x="6656374" y="4500925"/>
                  <a:ext cx="133474" cy="243129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5A9973-9A34-B441-BBEC-15DB5DCC0A64}"/>
                    </a:ext>
                  </a:extLst>
                </p:cNvPr>
                <p:cNvSpPr/>
                <p:nvPr/>
              </p:nvSpPr>
              <p:spPr bwMode="auto">
                <a:xfrm rot="5400000">
                  <a:off x="7041515" y="4317941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871FD7A-0553-3F44-B0BB-A133767B9D65}"/>
                    </a:ext>
                  </a:extLst>
                </p:cNvPr>
                <p:cNvSpPr/>
                <p:nvPr/>
              </p:nvSpPr>
              <p:spPr bwMode="auto">
                <a:xfrm rot="5400000">
                  <a:off x="6782929" y="4158803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7F3D643-6FD8-D441-A0C1-D05BF653CB5F}"/>
                    </a:ext>
                  </a:extLst>
                </p:cNvPr>
                <p:cNvCxnSpPr>
                  <a:stCxn id="29" idx="2"/>
                  <a:endCxn id="32" idx="5"/>
                </p:cNvCxnSpPr>
                <p:nvPr/>
              </p:nvCxnSpPr>
              <p:spPr bwMode="auto">
                <a:xfrm flipV="1">
                  <a:off x="6815953" y="4344328"/>
                  <a:ext cx="230440" cy="145502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447D903-F01B-284C-B38C-30674A85BED4}"/>
                    </a:ext>
                  </a:extLst>
                </p:cNvPr>
                <p:cNvCxnSpPr>
                  <a:stCxn id="33" idx="7"/>
                  <a:endCxn id="32" idx="3"/>
                </p:cNvCxnSpPr>
                <p:nvPr/>
              </p:nvCxnSpPr>
              <p:spPr bwMode="auto">
                <a:xfrm rot="5400000" flipV="1">
                  <a:off x="6859438" y="4135184"/>
                  <a:ext cx="136949" cy="23696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B326E8D-B6A0-774E-BA0E-3869DB5E8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5778" y="4738965"/>
                  <a:ext cx="0" cy="775194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F316D8-2103-9B40-86AA-748C1015D414}"/>
                  </a:ext>
                </a:extLst>
              </p:cNvPr>
              <p:cNvSpPr txBox="1"/>
              <p:nvPr/>
            </p:nvSpPr>
            <p:spPr>
              <a:xfrm>
                <a:off x="6264442" y="4339389"/>
                <a:ext cx="7537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>
                    <a:latin typeface="Comic Sans MS" pitchFamily="66" charset="0"/>
                  </a:rPr>
                  <a:t>gadget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D1E0584-00AB-2D49-BD0A-A2B56A80A931}"/>
                  </a:ext>
                </a:extLst>
              </p:cNvPr>
              <p:cNvSpPr/>
              <p:nvPr/>
            </p:nvSpPr>
            <p:spPr bwMode="auto">
              <a:xfrm rot="16200000">
                <a:off x="6564445" y="3283580"/>
                <a:ext cx="150471" cy="15047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26EED00-EB7C-404E-8BBA-BA049E92DB70}"/>
                  </a:ext>
                </a:extLst>
              </p:cNvPr>
              <p:cNvSpPr/>
              <p:nvPr/>
            </p:nvSpPr>
            <p:spPr bwMode="auto">
              <a:xfrm rot="16200000">
                <a:off x="5377329" y="4446632"/>
                <a:ext cx="150471" cy="150471"/>
              </a:xfrm>
              <a:prstGeom prst="ellipse">
                <a:avLst/>
              </a:prstGeom>
              <a:solidFill>
                <a:srgbClr val="FF0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9144161-4781-D045-9EA5-42587257DCA0}"/>
                  </a:ext>
                </a:extLst>
              </p:cNvPr>
              <p:cNvSpPr/>
              <p:nvPr/>
            </p:nvSpPr>
            <p:spPr bwMode="auto">
              <a:xfrm rot="16200000">
                <a:off x="7759582" y="4422569"/>
                <a:ext cx="150471" cy="150471"/>
              </a:xfrm>
              <a:prstGeom prst="ellipse">
                <a:avLst/>
              </a:prstGeom>
              <a:solidFill>
                <a:srgbClr val="FF0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8E8C338-7FE8-D943-9467-59B4CF211292}"/>
                  </a:ext>
                </a:extLst>
              </p:cNvPr>
              <p:cNvSpPr/>
              <p:nvPr/>
            </p:nvSpPr>
            <p:spPr bwMode="auto">
              <a:xfrm rot="16200000">
                <a:off x="6572466" y="5681874"/>
                <a:ext cx="150471" cy="15047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766E11-ED89-D144-BC4F-E203B55C2E2C}"/>
                  </a:ext>
                </a:extLst>
              </p:cNvPr>
              <p:cNvSpPr txBox="1"/>
              <p:nvPr/>
            </p:nvSpPr>
            <p:spPr>
              <a:xfrm>
                <a:off x="4957010" y="4283243"/>
                <a:ext cx="344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BB0FAB"/>
                    </a:solidFill>
                    <a:latin typeface="Comic Sans MS" pitchFamily="66" charset="0"/>
                  </a:rPr>
                  <a:t>u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3E4937-D817-0248-85B8-E4E1AAECF305}"/>
                  </a:ext>
                </a:extLst>
              </p:cNvPr>
              <p:cNvSpPr txBox="1"/>
              <p:nvPr/>
            </p:nvSpPr>
            <p:spPr>
              <a:xfrm>
                <a:off x="6456947" y="5775158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BB0FAB"/>
                    </a:solidFill>
                    <a:latin typeface="Comic Sans MS" pitchFamily="66" charset="0"/>
                  </a:rPr>
                  <a:t>x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C53C19-252E-6E42-9855-BE3836BB44D2}"/>
                  </a:ext>
                </a:extLst>
              </p:cNvPr>
              <p:cNvSpPr txBox="1"/>
              <p:nvPr/>
            </p:nvSpPr>
            <p:spPr>
              <a:xfrm>
                <a:off x="7932820" y="4243137"/>
                <a:ext cx="394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BB0FAB"/>
                    </a:solidFill>
                    <a:latin typeface="Comic Sans MS" pitchFamily="66" charset="0"/>
                  </a:rPr>
                  <a:t>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5530472"/>
      </p:ext>
    </p:extLst>
  </p:cSld>
  <p:clrMapOvr>
    <a:masterClrMapping/>
  </p:clrMapOvr>
  <p:transition spd="slow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A07D-8E99-414B-8A7F-B9A73EBA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00" y="304800"/>
            <a:ext cx="7543800" cy="1143000"/>
          </a:xfrm>
        </p:spPr>
        <p:txBody>
          <a:bodyPr/>
          <a:lstStyle/>
          <a:p>
            <a:r>
              <a:rPr lang="en-US" sz="3600" dirty="0"/>
              <a:t>Transmit coloring across gadget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8073-EB00-5D45-B259-0FB33CB7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6700"/>
            <a:ext cx="7772400" cy="4114800"/>
          </a:xfrm>
        </p:spPr>
        <p:txBody>
          <a:bodyPr/>
          <a:lstStyle/>
          <a:p>
            <a:pPr marL="0" indent="0"/>
            <a:r>
              <a:rPr lang="en-US" dirty="0">
                <a:latin typeface="Comic Sans MS"/>
                <a:cs typeface="Comic Sans MS"/>
              </a:rPr>
              <a:t>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any</a:t>
            </a:r>
            <a:r>
              <a:rPr lang="en-US" dirty="0">
                <a:latin typeface="Comic Sans MS"/>
                <a:cs typeface="Comic Sans MS"/>
              </a:rPr>
              <a:t> 3-coloring, the colors of </a:t>
            </a:r>
            <a:r>
              <a:rPr lang="en-US" sz="4000" dirty="0">
                <a:solidFill>
                  <a:srgbClr val="BB0FAB"/>
                </a:solidFill>
                <a:cs typeface="Calibri"/>
              </a:rPr>
              <a:t>u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latin typeface="Comic Sans MS"/>
                <a:cs typeface="Comic Sans MS"/>
              </a:rPr>
              <a:t>and</a:t>
            </a:r>
            <a:r>
              <a:rPr lang="en-US" dirty="0">
                <a:cs typeface="Calibri"/>
              </a:rPr>
              <a:t> </a:t>
            </a:r>
            <a:r>
              <a:rPr lang="en-US" sz="4000" dirty="0">
                <a:solidFill>
                  <a:srgbClr val="BB0FAB"/>
                </a:solidFill>
                <a:cs typeface="Calibri"/>
              </a:rPr>
              <a:t>w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latin typeface="Comic Sans MS"/>
                <a:cs typeface="Comic Sans MS"/>
              </a:rPr>
              <a:t>are the same, and the colors of </a:t>
            </a:r>
            <a:r>
              <a:rPr lang="en-US" sz="4000" dirty="0">
                <a:solidFill>
                  <a:srgbClr val="BB0FAB"/>
                </a:solidFill>
                <a:cs typeface="Calibri"/>
              </a:rPr>
              <a:t>v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latin typeface="Comic Sans MS"/>
                <a:cs typeface="Comic Sans MS"/>
              </a:rPr>
              <a:t>and</a:t>
            </a:r>
            <a:r>
              <a:rPr lang="en-US" dirty="0">
                <a:cs typeface="Calibri"/>
              </a:rPr>
              <a:t> </a:t>
            </a:r>
            <a:r>
              <a:rPr lang="en-US" sz="4000" dirty="0">
                <a:solidFill>
                  <a:srgbClr val="BB0FAB"/>
                </a:solidFill>
                <a:cs typeface="Calibri"/>
              </a:rPr>
              <a:t>x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latin typeface="Comic Sans MS"/>
                <a:cs typeface="Comic Sans MS"/>
              </a:rPr>
              <a:t>are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1F9-0218-EF49-8A2A-31A56A513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paterson..</a:t>
            </a:r>
            <a:fld id="{A528ADE2-B74F-4D9D-8D04-FB5D781EAB5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17911D-63DC-C743-9AFE-3997BF5CB899}"/>
              </a:ext>
            </a:extLst>
          </p:cNvPr>
          <p:cNvGrpSpPr/>
          <p:nvPr/>
        </p:nvGrpSpPr>
        <p:grpSpPr>
          <a:xfrm>
            <a:off x="2886765" y="3237733"/>
            <a:ext cx="3370470" cy="3132903"/>
            <a:chOff x="4957010" y="3103920"/>
            <a:chExt cx="3370470" cy="313290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56CAD-B00C-7843-96C5-0E6B6F36254D}"/>
                </a:ext>
              </a:extLst>
            </p:cNvPr>
            <p:cNvSpPr txBox="1"/>
            <p:nvPr/>
          </p:nvSpPr>
          <p:spPr>
            <a:xfrm>
              <a:off x="6216315" y="310392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BB0FAB"/>
                  </a:solidFill>
                  <a:latin typeface="Comic Sans MS" pitchFamily="66" charset="0"/>
                </a:rPr>
                <a:t>v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36FE55-DB5B-FC46-A4ED-17567D9D3962}"/>
                </a:ext>
              </a:extLst>
            </p:cNvPr>
            <p:cNvGrpSpPr/>
            <p:nvPr/>
          </p:nvGrpSpPr>
          <p:grpSpPr>
            <a:xfrm>
              <a:off x="4957010" y="3283580"/>
              <a:ext cx="3370470" cy="2953243"/>
              <a:chOff x="4957010" y="3283580"/>
              <a:chExt cx="3370470" cy="29532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1D2705-0308-4A45-987F-BF01EC29F1D4}"/>
                  </a:ext>
                </a:extLst>
              </p:cNvPr>
              <p:cNvGrpSpPr/>
              <p:nvPr/>
            </p:nvGrpSpPr>
            <p:grpSpPr>
              <a:xfrm>
                <a:off x="5506199" y="3446964"/>
                <a:ext cx="2240076" cy="2243657"/>
                <a:chOff x="5506199" y="3270502"/>
                <a:chExt cx="2240076" cy="2243657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73145E4-0EF2-0B4A-A647-71D07E5BD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6840" y="3270502"/>
                  <a:ext cx="8936" cy="644063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6F0A3CEF-2459-BC40-BEB5-0AB365749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06199" y="4335612"/>
                  <a:ext cx="728179" cy="291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61C347D-6271-B742-AB12-62502FB21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57207" y="4323007"/>
                  <a:ext cx="689068" cy="13312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7E39DB4-F883-0C4C-9974-0A3F0AC04E6C}"/>
                    </a:ext>
                  </a:extLst>
                </p:cNvPr>
                <p:cNvSpPr/>
                <p:nvPr/>
              </p:nvSpPr>
              <p:spPr bwMode="auto">
                <a:xfrm>
                  <a:off x="6623077" y="3900385"/>
                  <a:ext cx="30584" cy="31381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8C9030B-EE47-234A-8955-C1F4499F3869}"/>
                    </a:ext>
                  </a:extLst>
                </p:cNvPr>
                <p:cNvCxnSpPr>
                  <a:endCxn id="20" idx="5"/>
                </p:cNvCxnSpPr>
                <p:nvPr/>
              </p:nvCxnSpPr>
              <p:spPr bwMode="auto">
                <a:xfrm flipH="1" flipV="1">
                  <a:off x="6649182" y="3927170"/>
                  <a:ext cx="143851" cy="23300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B5E0BD5-DB26-C64A-9BE4-5EE85B22BCBB}"/>
                    </a:ext>
                  </a:extLst>
                </p:cNvPr>
                <p:cNvCxnSpPr>
                  <a:cxnSpLocks/>
                  <a:stCxn id="24" idx="5"/>
                  <a:endCxn id="20" idx="3"/>
                </p:cNvCxnSpPr>
                <p:nvPr/>
              </p:nvCxnSpPr>
              <p:spPr bwMode="auto">
                <a:xfrm flipV="1">
                  <a:off x="6498363" y="3927170"/>
                  <a:ext cx="129193" cy="23997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F1400F3-1BCB-4C4D-AD40-B684F878BDBA}"/>
                    </a:ext>
                  </a:extLst>
                </p:cNvPr>
                <p:cNvSpPr/>
                <p:nvPr/>
              </p:nvSpPr>
              <p:spPr bwMode="auto">
                <a:xfrm rot="16200000">
                  <a:off x="6218660" y="4321640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021A58A-CE1A-7948-8DD4-C9B67307B545}"/>
                    </a:ext>
                  </a:extLst>
                </p:cNvPr>
                <p:cNvSpPr/>
                <p:nvPr/>
              </p:nvSpPr>
              <p:spPr bwMode="auto">
                <a:xfrm rot="16200000">
                  <a:off x="6471859" y="4162949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BC20974-8823-BD40-8849-A634AB51C7AD}"/>
                    </a:ext>
                  </a:extLst>
                </p:cNvPr>
                <p:cNvSpPr/>
                <p:nvPr/>
              </p:nvSpPr>
              <p:spPr bwMode="auto">
                <a:xfrm rot="16200000">
                  <a:off x="6477247" y="4480778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89FA79B-70F8-D245-8339-2D9D5B9DCC3C}"/>
                    </a:ext>
                  </a:extLst>
                </p:cNvPr>
                <p:cNvCxnSpPr>
                  <a:stCxn id="24" idx="0"/>
                  <a:endCxn id="23" idx="5"/>
                </p:cNvCxnSpPr>
                <p:nvPr/>
              </p:nvCxnSpPr>
              <p:spPr bwMode="auto">
                <a:xfrm flipH="1">
                  <a:off x="6245163" y="4178241"/>
                  <a:ext cx="227094" cy="14759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D9ADFB4-72ED-DB4C-8D38-8CEFFDA5AD9B}"/>
                    </a:ext>
                  </a:extLst>
                </p:cNvPr>
                <p:cNvCxnSpPr>
                  <a:stCxn id="25" idx="0"/>
                  <a:endCxn id="23" idx="3"/>
                </p:cNvCxnSpPr>
                <p:nvPr/>
              </p:nvCxnSpPr>
              <p:spPr bwMode="auto">
                <a:xfrm flipH="1" flipV="1">
                  <a:off x="6245163" y="4348027"/>
                  <a:ext cx="232481" cy="148043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38ED7C8-8B39-EE46-813D-BAB58A5CB290}"/>
                    </a:ext>
                  </a:extLst>
                </p:cNvPr>
                <p:cNvSpPr/>
                <p:nvPr/>
              </p:nvSpPr>
              <p:spPr bwMode="auto">
                <a:xfrm rot="10800000">
                  <a:off x="6630268" y="4739458"/>
                  <a:ext cx="30584" cy="31381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A9FA287-4E98-9644-A8A1-6E5B2C810774}"/>
                    </a:ext>
                  </a:extLst>
                </p:cNvPr>
                <p:cNvSpPr/>
                <p:nvPr/>
              </p:nvSpPr>
              <p:spPr bwMode="auto">
                <a:xfrm rot="10800000">
                  <a:off x="6785368" y="4474140"/>
                  <a:ext cx="30584" cy="31381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0F248C1-D300-0345-A205-93E1E3D560CC}"/>
                    </a:ext>
                  </a:extLst>
                </p:cNvPr>
                <p:cNvCxnSpPr>
                  <a:endCxn id="28" idx="5"/>
                </p:cNvCxnSpPr>
                <p:nvPr/>
              </p:nvCxnSpPr>
              <p:spPr bwMode="auto">
                <a:xfrm>
                  <a:off x="6490896" y="4511048"/>
                  <a:ext cx="143851" cy="23300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E57721F-3D3C-7C41-8876-7DD5323BC5AD}"/>
                    </a:ext>
                  </a:extLst>
                </p:cNvPr>
                <p:cNvCxnSpPr>
                  <a:stCxn id="29" idx="7"/>
                  <a:endCxn id="28" idx="3"/>
                </p:cNvCxnSpPr>
                <p:nvPr/>
              </p:nvCxnSpPr>
              <p:spPr bwMode="auto">
                <a:xfrm rot="10800000" flipV="1">
                  <a:off x="6656374" y="4500925"/>
                  <a:ext cx="133474" cy="243129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5A9973-9A34-B441-BBEC-15DB5DCC0A64}"/>
                    </a:ext>
                  </a:extLst>
                </p:cNvPr>
                <p:cNvSpPr/>
                <p:nvPr/>
              </p:nvSpPr>
              <p:spPr bwMode="auto">
                <a:xfrm rot="5400000">
                  <a:off x="7041515" y="4317941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871FD7A-0553-3F44-B0BB-A133767B9D65}"/>
                    </a:ext>
                  </a:extLst>
                </p:cNvPr>
                <p:cNvSpPr/>
                <p:nvPr/>
              </p:nvSpPr>
              <p:spPr bwMode="auto">
                <a:xfrm rot="5400000">
                  <a:off x="6782929" y="4158803"/>
                  <a:ext cx="31381" cy="30584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 sz="240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7F3D643-6FD8-D441-A0C1-D05BF653CB5F}"/>
                    </a:ext>
                  </a:extLst>
                </p:cNvPr>
                <p:cNvCxnSpPr>
                  <a:stCxn id="29" idx="2"/>
                  <a:endCxn id="32" idx="5"/>
                </p:cNvCxnSpPr>
                <p:nvPr/>
              </p:nvCxnSpPr>
              <p:spPr bwMode="auto">
                <a:xfrm flipV="1">
                  <a:off x="6815953" y="4344328"/>
                  <a:ext cx="230440" cy="145502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447D903-F01B-284C-B38C-30674A85BED4}"/>
                    </a:ext>
                  </a:extLst>
                </p:cNvPr>
                <p:cNvCxnSpPr>
                  <a:stCxn id="33" idx="7"/>
                  <a:endCxn id="32" idx="3"/>
                </p:cNvCxnSpPr>
                <p:nvPr/>
              </p:nvCxnSpPr>
              <p:spPr bwMode="auto">
                <a:xfrm rot="5400000" flipV="1">
                  <a:off x="6859438" y="4135184"/>
                  <a:ext cx="136949" cy="23696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B326E8D-B6A0-774E-BA0E-3869DB5E8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5778" y="4738965"/>
                  <a:ext cx="0" cy="775194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F316D8-2103-9B40-86AA-748C1015D414}"/>
                  </a:ext>
                </a:extLst>
              </p:cNvPr>
              <p:cNvSpPr txBox="1"/>
              <p:nvPr/>
            </p:nvSpPr>
            <p:spPr>
              <a:xfrm>
                <a:off x="6264442" y="4339389"/>
                <a:ext cx="7537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>
                    <a:latin typeface="Comic Sans MS" pitchFamily="66" charset="0"/>
                  </a:rPr>
                  <a:t>gadget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D1E0584-00AB-2D49-BD0A-A2B56A80A931}"/>
                  </a:ext>
                </a:extLst>
              </p:cNvPr>
              <p:cNvSpPr/>
              <p:nvPr/>
            </p:nvSpPr>
            <p:spPr bwMode="auto">
              <a:xfrm rot="16200000">
                <a:off x="6564445" y="3283580"/>
                <a:ext cx="150471" cy="150471"/>
              </a:xfrm>
              <a:prstGeom prst="ellipse">
                <a:avLst/>
              </a:prstGeom>
              <a:solidFill>
                <a:srgbClr val="0066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26EED00-EB7C-404E-8BBA-BA049E92DB70}"/>
                  </a:ext>
                </a:extLst>
              </p:cNvPr>
              <p:cNvSpPr/>
              <p:nvPr/>
            </p:nvSpPr>
            <p:spPr bwMode="auto">
              <a:xfrm rot="16200000">
                <a:off x="5377329" y="4446632"/>
                <a:ext cx="150471" cy="150471"/>
              </a:xfrm>
              <a:prstGeom prst="ellipse">
                <a:avLst/>
              </a:prstGeom>
              <a:solidFill>
                <a:srgbClr val="FF0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9144161-4781-D045-9EA5-42587257DCA0}"/>
                  </a:ext>
                </a:extLst>
              </p:cNvPr>
              <p:cNvSpPr/>
              <p:nvPr/>
            </p:nvSpPr>
            <p:spPr bwMode="auto">
              <a:xfrm rot="16200000">
                <a:off x="7759582" y="4422569"/>
                <a:ext cx="150471" cy="150471"/>
              </a:xfrm>
              <a:prstGeom prst="ellipse">
                <a:avLst/>
              </a:prstGeom>
              <a:solidFill>
                <a:srgbClr val="FF0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8E8C338-7FE8-D943-9467-59B4CF211292}"/>
                  </a:ext>
                </a:extLst>
              </p:cNvPr>
              <p:cNvSpPr/>
              <p:nvPr/>
            </p:nvSpPr>
            <p:spPr bwMode="auto">
              <a:xfrm rot="16200000">
                <a:off x="6572466" y="5681874"/>
                <a:ext cx="150471" cy="150471"/>
              </a:xfrm>
              <a:prstGeom prst="ellipse">
                <a:avLst/>
              </a:prstGeom>
              <a:solidFill>
                <a:srgbClr val="0066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766E11-ED89-D144-BC4F-E203B55C2E2C}"/>
                  </a:ext>
                </a:extLst>
              </p:cNvPr>
              <p:cNvSpPr txBox="1"/>
              <p:nvPr/>
            </p:nvSpPr>
            <p:spPr>
              <a:xfrm>
                <a:off x="4957010" y="4283243"/>
                <a:ext cx="344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BB0FAB"/>
                    </a:solidFill>
                    <a:latin typeface="Comic Sans MS" pitchFamily="66" charset="0"/>
                  </a:rPr>
                  <a:t>u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3E4937-D817-0248-85B8-E4E1AAECF305}"/>
                  </a:ext>
                </a:extLst>
              </p:cNvPr>
              <p:cNvSpPr txBox="1"/>
              <p:nvPr/>
            </p:nvSpPr>
            <p:spPr>
              <a:xfrm>
                <a:off x="6456947" y="5775158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BB0FAB"/>
                    </a:solidFill>
                    <a:latin typeface="Comic Sans MS" pitchFamily="66" charset="0"/>
                  </a:rPr>
                  <a:t>x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C53C19-252E-6E42-9855-BE3836BB44D2}"/>
                  </a:ext>
                </a:extLst>
              </p:cNvPr>
              <p:cNvSpPr txBox="1"/>
              <p:nvPr/>
            </p:nvSpPr>
            <p:spPr>
              <a:xfrm>
                <a:off x="7932820" y="4243137"/>
                <a:ext cx="394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BB0FAB"/>
                    </a:solidFill>
                    <a:latin typeface="Comic Sans MS" pitchFamily="66" charset="0"/>
                  </a:rPr>
                  <a:t>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5447577"/>
      </p:ext>
    </p:extLst>
  </p:cSld>
  <p:clrMapOvr>
    <a:masterClrMapping/>
  </p:clrMapOvr>
  <p:transition spd="slow"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6F5D-AFFA-594B-BDF5-A55C896C5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1800"/>
            <a:ext cx="7772400" cy="4114800"/>
          </a:xfrm>
        </p:spPr>
        <p:txBody>
          <a:bodyPr/>
          <a:lstStyle/>
          <a:p>
            <a:pPr marL="0" lvl="0" indent="0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…to get a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planar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graph that is 3-colorable </a:t>
            </a:r>
            <a:r>
              <a:rPr lang="en-US" sz="5400" dirty="0" err="1">
                <a:solidFill>
                  <a:srgbClr val="000000"/>
                </a:solidFill>
                <a:latin typeface="Comic Sans MS"/>
                <a:cs typeface="Comic Sans MS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the original graph is</a:t>
            </a:r>
          </a:p>
          <a:p>
            <a:pPr marL="0" lvl="0" indent="0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3-colorable.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26274-6B61-FD45-B677-63053F7F5F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paterson..</a:t>
            </a:r>
            <a:fld id="{A528ADE2-B74F-4D9D-8D04-FB5D781EAB5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D56FF8-EA0A-4647-A5DE-EC3669DA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00" y="304800"/>
            <a:ext cx="7543800" cy="1143000"/>
          </a:xfrm>
        </p:spPr>
        <p:txBody>
          <a:bodyPr/>
          <a:lstStyle/>
          <a:p>
            <a:r>
              <a:rPr lang="en-US" sz="3600" dirty="0"/>
              <a:t>Transmit coloring across gadget</a:t>
            </a:r>
          </a:p>
        </p:txBody>
      </p:sp>
    </p:spTree>
    <p:extLst>
      <p:ext uri="{BB962C8B-B14F-4D97-AF65-F5344CB8AC3E}">
        <p14:creationId xmlns:p14="http://schemas.microsoft.com/office/powerpoint/2010/main" val="256150185"/>
      </p:ext>
    </p:extLst>
  </p:cSld>
  <p:clrMapOvr>
    <a:masterClrMapping/>
  </p:clrMapOvr>
  <p:transition spd="slow"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DB02284-795A-CB4C-A222-7CFDC76A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6E61E-096D-EF40-B81C-3AF830A2F419}"/>
              </a:ext>
            </a:extLst>
          </p:cNvPr>
          <p:cNvSpPr txBox="1"/>
          <p:nvPr/>
        </p:nvSpPr>
        <p:spPr>
          <a:xfrm>
            <a:off x="214518" y="4842413"/>
            <a:ext cx="401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Michael S. Paterson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526979-7539-5949-9297-CC1348823921}"/>
              </a:ext>
            </a:extLst>
          </p:cNvPr>
          <p:cNvGrpSpPr/>
          <p:nvPr/>
        </p:nvGrpSpPr>
        <p:grpSpPr>
          <a:xfrm>
            <a:off x="1997212" y="837744"/>
            <a:ext cx="5330468" cy="5413069"/>
            <a:chOff x="1997212" y="761544"/>
            <a:chExt cx="5330468" cy="541306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4EC34E6-40FD-9140-9E5F-FD6905F526EE}"/>
                </a:ext>
              </a:extLst>
            </p:cNvPr>
            <p:cNvGrpSpPr/>
            <p:nvPr/>
          </p:nvGrpSpPr>
          <p:grpSpPr>
            <a:xfrm>
              <a:off x="2513812" y="1352896"/>
              <a:ext cx="4198801" cy="4173848"/>
              <a:chOff x="2513812" y="1352896"/>
              <a:chExt cx="4198801" cy="417384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B62837B-25A6-1940-8FDB-0F1D4B1C350A}"/>
                  </a:ext>
                </a:extLst>
              </p:cNvPr>
              <p:cNvSpPr/>
              <p:nvPr/>
            </p:nvSpPr>
            <p:spPr bwMode="auto">
              <a:xfrm>
                <a:off x="4501527" y="1352896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093C092-C11E-F446-848F-6ED9BFEA2473}"/>
                  </a:ext>
                </a:extLst>
              </p:cNvPr>
              <p:cNvSpPr/>
              <p:nvPr/>
            </p:nvSpPr>
            <p:spPr bwMode="auto">
              <a:xfrm>
                <a:off x="4501527" y="2605227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2DFEB6-EDD5-B847-91DE-1F7DB1CF4CA0}"/>
                  </a:ext>
                </a:extLst>
              </p:cNvPr>
              <p:cNvSpPr/>
              <p:nvPr/>
            </p:nvSpPr>
            <p:spPr bwMode="auto">
              <a:xfrm>
                <a:off x="5269080" y="3358041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8A50D50-12B4-124A-8D7C-FD19A99B6D86}"/>
                  </a:ext>
                </a:extLst>
              </p:cNvPr>
              <p:cNvCxnSpPr>
                <a:stCxn id="9" idx="0"/>
                <a:endCxn id="79" idx="6"/>
              </p:cNvCxnSpPr>
              <p:nvPr/>
            </p:nvCxnSpPr>
            <p:spPr bwMode="auto">
              <a:xfrm flipV="1">
                <a:off x="5344316" y="2740579"/>
                <a:ext cx="20851" cy="61746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1EFB887-30A8-AC41-B97C-42FB20121726}"/>
                  </a:ext>
                </a:extLst>
              </p:cNvPr>
              <p:cNvCxnSpPr>
                <a:endCxn id="4" idx="5"/>
              </p:cNvCxnSpPr>
              <p:nvPr/>
            </p:nvCxnSpPr>
            <p:spPr bwMode="auto">
              <a:xfrm flipH="1" flipV="1">
                <a:off x="4629962" y="1481331"/>
                <a:ext cx="707728" cy="111727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5E5DF3F-16C3-E247-959B-09026BAB6B31}"/>
                  </a:ext>
                </a:extLst>
              </p:cNvPr>
              <p:cNvCxnSpPr>
                <a:stCxn id="9" idx="1"/>
                <a:endCxn id="5" idx="5"/>
              </p:cNvCxnSpPr>
              <p:nvPr/>
            </p:nvCxnSpPr>
            <p:spPr bwMode="auto">
              <a:xfrm flipH="1" flipV="1">
                <a:off x="4629962" y="2733662"/>
                <a:ext cx="661154" cy="64641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4078AF1-2E29-0344-A2C8-0E13CF9C3A43}"/>
                  </a:ext>
                </a:extLst>
              </p:cNvPr>
              <p:cNvCxnSpPr>
                <a:stCxn id="5" idx="0"/>
                <a:endCxn id="4" idx="4"/>
              </p:cNvCxnSpPr>
              <p:nvPr/>
            </p:nvCxnSpPr>
            <p:spPr bwMode="auto">
              <a:xfrm flipV="1">
                <a:off x="4576763" y="1503367"/>
                <a:ext cx="0" cy="110186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B962A10-B368-7849-AA2F-12C200ECE0FA}"/>
                  </a:ext>
                </a:extLst>
              </p:cNvPr>
              <p:cNvCxnSpPr>
                <a:stCxn id="9" idx="2"/>
                <a:endCxn id="53" idx="4"/>
              </p:cNvCxnSpPr>
              <p:nvPr/>
            </p:nvCxnSpPr>
            <p:spPr bwMode="auto">
              <a:xfrm flipH="1">
                <a:off x="4678403" y="3433277"/>
                <a:ext cx="590677" cy="1287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958FB6B-3015-4749-B4EE-6BB3448EF54D}"/>
                  </a:ext>
                </a:extLst>
              </p:cNvPr>
              <p:cNvCxnSpPr>
                <a:stCxn id="50" idx="5"/>
                <a:endCxn id="4" idx="3"/>
              </p:cNvCxnSpPr>
              <p:nvPr/>
            </p:nvCxnSpPr>
            <p:spPr bwMode="auto">
              <a:xfrm flipV="1">
                <a:off x="3887952" y="1481331"/>
                <a:ext cx="635611" cy="115069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CD238E5-4006-A24E-A65B-E3F65650E36C}"/>
                  </a:ext>
                </a:extLst>
              </p:cNvPr>
              <p:cNvSpPr/>
              <p:nvPr/>
            </p:nvSpPr>
            <p:spPr bwMode="auto">
              <a:xfrm rot="16200000">
                <a:off x="2513812" y="3370914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6EB8F7E-1334-5446-BE35-DF2663FE6A84}"/>
                  </a:ext>
                </a:extLst>
              </p:cNvPr>
              <p:cNvSpPr/>
              <p:nvPr/>
            </p:nvSpPr>
            <p:spPr bwMode="auto">
              <a:xfrm rot="16200000">
                <a:off x="3766143" y="3370914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594041B-7482-5741-BEB2-CAA868E1B816}"/>
                  </a:ext>
                </a:extLst>
              </p:cNvPr>
              <p:cNvSpPr/>
              <p:nvPr/>
            </p:nvSpPr>
            <p:spPr bwMode="auto">
              <a:xfrm rot="16200000">
                <a:off x="3759517" y="2609988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1AC6933-A3E6-3041-BDE0-66385B846108}"/>
                  </a:ext>
                </a:extLst>
              </p:cNvPr>
              <p:cNvSpPr/>
              <p:nvPr/>
            </p:nvSpPr>
            <p:spPr bwMode="auto">
              <a:xfrm rot="16200000">
                <a:off x="3786022" y="4133985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E3B9665-F522-6E42-9FF4-20777A184223}"/>
                  </a:ext>
                </a:extLst>
              </p:cNvPr>
              <p:cNvSpPr/>
              <p:nvPr/>
            </p:nvSpPr>
            <p:spPr bwMode="auto">
              <a:xfrm rot="16200000">
                <a:off x="4527932" y="3370914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BFB25B2-F9E4-FD43-8B31-15E030D1F022}"/>
                  </a:ext>
                </a:extLst>
              </p:cNvPr>
              <p:cNvCxnSpPr>
                <a:endCxn id="50" idx="4"/>
              </p:cNvCxnSpPr>
              <p:nvPr/>
            </p:nvCxnSpPr>
            <p:spPr bwMode="auto">
              <a:xfrm rot="16200000" flipH="1" flipV="1">
                <a:off x="4211159" y="2377425"/>
                <a:ext cx="6627" cy="60896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D439910-40EC-354D-AF1D-986284F3859C}"/>
                  </a:ext>
                </a:extLst>
              </p:cNvPr>
              <p:cNvCxnSpPr>
                <a:stCxn id="50" idx="0"/>
                <a:endCxn id="48" idx="5"/>
              </p:cNvCxnSpPr>
              <p:nvPr/>
            </p:nvCxnSpPr>
            <p:spPr bwMode="auto">
              <a:xfrm flipH="1">
                <a:off x="2642247" y="2685223"/>
                <a:ext cx="1117270" cy="70772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A2C6DF1-2483-AD4A-96EF-EFE2636F5B65}"/>
                  </a:ext>
                </a:extLst>
              </p:cNvPr>
              <p:cNvCxnSpPr>
                <a:stCxn id="5" idx="3"/>
                <a:endCxn id="66" idx="3"/>
              </p:cNvCxnSpPr>
              <p:nvPr/>
            </p:nvCxnSpPr>
            <p:spPr bwMode="auto">
              <a:xfrm flipH="1">
                <a:off x="3897788" y="2733662"/>
                <a:ext cx="625775" cy="65950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8666E31-99E6-C741-90DB-4EEB253C636E}"/>
                  </a:ext>
                </a:extLst>
              </p:cNvPr>
              <p:cNvCxnSpPr>
                <a:endCxn id="51" idx="6"/>
              </p:cNvCxnSpPr>
              <p:nvPr/>
            </p:nvCxnSpPr>
            <p:spPr bwMode="auto">
              <a:xfrm>
                <a:off x="3855668" y="3499349"/>
                <a:ext cx="5590" cy="63463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043F6F3-50BA-B042-8090-DB0248B9BB5C}"/>
                  </a:ext>
                </a:extLst>
              </p:cNvPr>
              <p:cNvCxnSpPr>
                <a:stCxn id="49" idx="0"/>
                <a:endCxn id="48" idx="4"/>
              </p:cNvCxnSpPr>
              <p:nvPr/>
            </p:nvCxnSpPr>
            <p:spPr bwMode="auto">
              <a:xfrm rot="16200000" flipV="1">
                <a:off x="3215213" y="2895219"/>
                <a:ext cx="0" cy="110186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173CD94-3391-A44C-86A8-36F34763307D}"/>
                  </a:ext>
                </a:extLst>
              </p:cNvPr>
              <p:cNvCxnSpPr>
                <a:endCxn id="53" idx="6"/>
              </p:cNvCxnSpPr>
              <p:nvPr/>
            </p:nvCxnSpPr>
            <p:spPr bwMode="auto">
              <a:xfrm rot="16200000" flipH="1">
                <a:off x="4290140" y="3057885"/>
                <a:ext cx="617082" cy="89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75ADD1E-2E62-4C42-9F15-AE6940A7CA61}"/>
                  </a:ext>
                </a:extLst>
              </p:cNvPr>
              <p:cNvCxnSpPr>
                <a:stCxn id="51" idx="0"/>
                <a:endCxn id="48" idx="3"/>
              </p:cNvCxnSpPr>
              <p:nvPr/>
            </p:nvCxnSpPr>
            <p:spPr bwMode="auto">
              <a:xfrm flipH="1" flipV="1">
                <a:off x="2642247" y="3499349"/>
                <a:ext cx="1143775" cy="70987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FC48AE9-6917-314C-8A2B-25A99FE13F3E}"/>
                  </a:ext>
                </a:extLst>
              </p:cNvPr>
              <p:cNvSpPr/>
              <p:nvPr/>
            </p:nvSpPr>
            <p:spPr bwMode="auto">
              <a:xfrm rot="10800000">
                <a:off x="4536906" y="5376273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DC83A22-0C6C-B243-A2A4-AB34E8923180}"/>
                  </a:ext>
                </a:extLst>
              </p:cNvPr>
              <p:cNvSpPr/>
              <p:nvPr/>
            </p:nvSpPr>
            <p:spPr bwMode="auto">
              <a:xfrm rot="10800000">
                <a:off x="4536906" y="4123942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361C4A7-392B-5348-9446-6ECA78A76438}"/>
                  </a:ext>
                </a:extLst>
              </p:cNvPr>
              <p:cNvSpPr/>
              <p:nvPr/>
            </p:nvSpPr>
            <p:spPr bwMode="auto">
              <a:xfrm rot="10800000">
                <a:off x="5299977" y="4104063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253479B-BBE5-A043-96D5-CFDCE5BF2DA4}"/>
                  </a:ext>
                </a:extLst>
              </p:cNvPr>
              <p:cNvSpPr/>
              <p:nvPr/>
            </p:nvSpPr>
            <p:spPr bwMode="auto">
              <a:xfrm rot="10800000">
                <a:off x="3769353" y="3371128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79B5436-1459-E543-A535-0B4C1D8FE5D0}"/>
                  </a:ext>
                </a:extLst>
              </p:cNvPr>
              <p:cNvCxnSpPr>
                <a:endCxn id="62" idx="5"/>
              </p:cNvCxnSpPr>
              <p:nvPr/>
            </p:nvCxnSpPr>
            <p:spPr bwMode="auto">
              <a:xfrm>
                <a:off x="3851215" y="4281039"/>
                <a:ext cx="707727" cy="111727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D4D96DD-5B5B-CA49-AF59-D865E93B0FC9}"/>
                  </a:ext>
                </a:extLst>
              </p:cNvPr>
              <p:cNvCxnSpPr/>
              <p:nvPr/>
            </p:nvCxnSpPr>
            <p:spPr bwMode="auto">
              <a:xfrm>
                <a:off x="3870997" y="3499563"/>
                <a:ext cx="694898" cy="66328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4922251-032B-7F4E-873E-5439ABE31A68}"/>
                  </a:ext>
                </a:extLst>
              </p:cNvPr>
              <p:cNvCxnSpPr>
                <a:stCxn id="63" idx="2"/>
                <a:endCxn id="65" idx="6"/>
              </p:cNvCxnSpPr>
              <p:nvPr/>
            </p:nvCxnSpPr>
            <p:spPr bwMode="auto">
              <a:xfrm flipV="1">
                <a:off x="4687377" y="4179298"/>
                <a:ext cx="612600" cy="1987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4D86D5C-197F-6A41-8E72-600F36DD0EF6}"/>
                  </a:ext>
                </a:extLst>
              </p:cNvPr>
              <p:cNvCxnSpPr>
                <a:stCxn id="63" idx="0"/>
                <a:endCxn id="62" idx="4"/>
              </p:cNvCxnSpPr>
              <p:nvPr/>
            </p:nvCxnSpPr>
            <p:spPr bwMode="auto">
              <a:xfrm rot="10800000" flipV="1">
                <a:off x="4612141" y="4274413"/>
                <a:ext cx="0" cy="110186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6AB2ACE-4D52-B543-8467-5BA30FF2F922}"/>
                  </a:ext>
                </a:extLst>
              </p:cNvPr>
              <p:cNvCxnSpPr>
                <a:stCxn id="66" idx="2"/>
              </p:cNvCxnSpPr>
              <p:nvPr/>
            </p:nvCxnSpPr>
            <p:spPr bwMode="auto">
              <a:xfrm rot="10800000" flipH="1">
                <a:off x="3919824" y="3437388"/>
                <a:ext cx="617082" cy="89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4AC14D7-BE9C-154D-A57B-C2A3669ADED8}"/>
                  </a:ext>
                </a:extLst>
              </p:cNvPr>
              <p:cNvCxnSpPr>
                <a:stCxn id="65" idx="7"/>
                <a:endCxn id="62" idx="3"/>
              </p:cNvCxnSpPr>
              <p:nvPr/>
            </p:nvCxnSpPr>
            <p:spPr bwMode="auto">
              <a:xfrm rot="10800000" flipV="1">
                <a:off x="4665341" y="4232498"/>
                <a:ext cx="656672" cy="11658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3027602-ED84-1E44-B68F-A53B5E20805C}"/>
                  </a:ext>
                </a:extLst>
              </p:cNvPr>
              <p:cNvSpPr/>
              <p:nvPr/>
            </p:nvSpPr>
            <p:spPr bwMode="auto">
              <a:xfrm rot="5400000">
                <a:off x="6562142" y="3353179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09124D7-B937-044A-87AD-896023111F52}"/>
                  </a:ext>
                </a:extLst>
              </p:cNvPr>
              <p:cNvSpPr/>
              <p:nvPr/>
            </p:nvSpPr>
            <p:spPr bwMode="auto">
              <a:xfrm rot="5400000">
                <a:off x="5289932" y="2590108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D3264C6-EE68-9947-864B-B2C9B6456510}"/>
                  </a:ext>
                </a:extLst>
              </p:cNvPr>
              <p:cNvCxnSpPr>
                <a:cxnSpLocks/>
                <a:stCxn id="65" idx="2"/>
                <a:endCxn id="76" idx="5"/>
              </p:cNvCxnSpPr>
              <p:nvPr/>
            </p:nvCxnSpPr>
            <p:spPr bwMode="auto">
              <a:xfrm flipV="1">
                <a:off x="5450448" y="3481614"/>
                <a:ext cx="1133730" cy="69768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80AF2CE-B576-0C44-B251-8ABA5DB57AC0}"/>
                  </a:ext>
                </a:extLst>
              </p:cNvPr>
              <p:cNvCxnSpPr>
                <a:stCxn id="63" idx="3"/>
                <a:endCxn id="9" idx="3"/>
              </p:cNvCxnSpPr>
              <p:nvPr/>
            </p:nvCxnSpPr>
            <p:spPr bwMode="auto">
              <a:xfrm flipV="1">
                <a:off x="4665341" y="3486476"/>
                <a:ext cx="625775" cy="65950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2CE50F2-231D-BC42-9522-467077EBCEDD}"/>
                  </a:ext>
                </a:extLst>
              </p:cNvPr>
              <p:cNvCxnSpPr>
                <a:stCxn id="9" idx="6"/>
                <a:endCxn id="76" idx="4"/>
              </p:cNvCxnSpPr>
              <p:nvPr/>
            </p:nvCxnSpPr>
            <p:spPr bwMode="auto">
              <a:xfrm flipV="1">
                <a:off x="5419551" y="3428415"/>
                <a:ext cx="1142591" cy="4862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902E147-99C3-6346-AE49-228D71F68743}"/>
                  </a:ext>
                </a:extLst>
              </p:cNvPr>
              <p:cNvCxnSpPr>
                <a:stCxn id="63" idx="4"/>
              </p:cNvCxnSpPr>
              <p:nvPr/>
            </p:nvCxnSpPr>
            <p:spPr bwMode="auto">
              <a:xfrm flipV="1">
                <a:off x="4612141" y="3503651"/>
                <a:ext cx="11117" cy="62029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C04B310-9C58-2044-AE04-46230D40BB07}"/>
                  </a:ext>
                </a:extLst>
              </p:cNvPr>
              <p:cNvCxnSpPr>
                <a:stCxn id="79" idx="7"/>
                <a:endCxn id="76" idx="3"/>
              </p:cNvCxnSpPr>
              <p:nvPr/>
            </p:nvCxnSpPr>
            <p:spPr bwMode="auto">
              <a:xfrm rot="5400000" flipV="1">
                <a:off x="5672937" y="2463974"/>
                <a:ext cx="656672" cy="11658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651B4B1-0515-074C-AFC4-D20583D8977D}"/>
                </a:ext>
              </a:extLst>
            </p:cNvPr>
            <p:cNvGrpSpPr/>
            <p:nvPr/>
          </p:nvGrpSpPr>
          <p:grpSpPr>
            <a:xfrm>
              <a:off x="1997212" y="761544"/>
              <a:ext cx="5330468" cy="5413069"/>
              <a:chOff x="1997212" y="761544"/>
              <a:chExt cx="5330468" cy="541306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40CAB1-F74B-514D-A62F-9D651ECD508C}"/>
                  </a:ext>
                </a:extLst>
              </p:cNvPr>
              <p:cNvSpPr txBox="1"/>
              <p:nvPr/>
            </p:nvSpPr>
            <p:spPr>
              <a:xfrm>
                <a:off x="4361417" y="761544"/>
                <a:ext cx="4090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3600" dirty="0">
                    <a:solidFill>
                      <a:srgbClr val="BB0FAB"/>
                    </a:solidFill>
                    <a:latin typeface="Comic Sans MS" pitchFamily="66" charset="0"/>
                  </a:rPr>
                  <a:t>v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4E5EFD-FCAC-824E-A295-D4F5129A7E77}"/>
                  </a:ext>
                </a:extLst>
              </p:cNvPr>
              <p:cNvSpPr txBox="1"/>
              <p:nvPr/>
            </p:nvSpPr>
            <p:spPr>
              <a:xfrm>
                <a:off x="1997212" y="3058467"/>
                <a:ext cx="4251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3600" dirty="0">
                    <a:solidFill>
                      <a:srgbClr val="BB0FAB"/>
                    </a:solidFill>
                    <a:latin typeface="Comic Sans MS" pitchFamily="66" charset="0"/>
                  </a:rPr>
                  <a:t>u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1E782A3-7E6A-864F-904E-7F39CF254518}"/>
                  </a:ext>
                </a:extLst>
              </p:cNvPr>
              <p:cNvSpPr txBox="1"/>
              <p:nvPr/>
            </p:nvSpPr>
            <p:spPr>
              <a:xfrm>
                <a:off x="4389097" y="5528282"/>
                <a:ext cx="4571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3600" dirty="0">
                    <a:solidFill>
                      <a:srgbClr val="BB0FAB"/>
                    </a:solidFill>
                    <a:latin typeface="Comic Sans MS" pitchFamily="66" charset="0"/>
                  </a:rPr>
                  <a:t>x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0841ED-1ADD-3048-92B0-562B411080E2}"/>
                  </a:ext>
                </a:extLst>
              </p:cNvPr>
              <p:cNvSpPr txBox="1"/>
              <p:nvPr/>
            </p:nvSpPr>
            <p:spPr>
              <a:xfrm>
                <a:off x="6827222" y="3069161"/>
                <a:ext cx="5004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3600" dirty="0">
                    <a:solidFill>
                      <a:srgbClr val="BB0FAB"/>
                    </a:solidFill>
                    <a:latin typeface="Comic Sans MS" pitchFamily="66" charset="0"/>
                  </a:rPr>
                  <a:t>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749175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13812" y="1352896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BDB02284-795A-CB4C-A222-7CFDC76A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11759B-4993-DD43-8FB2-E00DFBA58700}"/>
              </a:ext>
            </a:extLst>
          </p:cNvPr>
          <p:cNvSpPr txBox="1"/>
          <p:nvPr/>
        </p:nvSpPr>
        <p:spPr>
          <a:xfrm>
            <a:off x="306284" y="1598246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Same color case: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91C28D-EDC4-4840-9FCB-2E0DF7E5C61D}"/>
              </a:ext>
            </a:extLst>
          </p:cNvPr>
          <p:cNvGrpSpPr/>
          <p:nvPr/>
        </p:nvGrpSpPr>
        <p:grpSpPr>
          <a:xfrm>
            <a:off x="1066991" y="2059911"/>
            <a:ext cx="805675" cy="843073"/>
            <a:chOff x="2699465" y="1703662"/>
            <a:chExt cx="805675" cy="84307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28FE1F5-F341-4846-ABC6-4504E2D2F52B}"/>
                </a:ext>
              </a:extLst>
            </p:cNvPr>
            <p:cNvSpPr/>
            <p:nvPr/>
          </p:nvSpPr>
          <p:spPr bwMode="auto">
            <a:xfrm>
              <a:off x="3029321" y="1703662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2B581EE-6E36-6346-BEEC-6D5904C96F81}"/>
                </a:ext>
              </a:extLst>
            </p:cNvPr>
            <p:cNvSpPr/>
            <p:nvPr/>
          </p:nvSpPr>
          <p:spPr bwMode="auto">
            <a:xfrm>
              <a:off x="2699465" y="2059695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0D1DA7-A398-4A40-B9C5-CFD12FEA64AE}"/>
                </a:ext>
              </a:extLst>
            </p:cNvPr>
            <p:cNvCxnSpPr>
              <a:cxnSpLocks/>
              <a:stCxn id="47" idx="4"/>
            </p:cNvCxnSpPr>
            <p:nvPr/>
          </p:nvCxnSpPr>
          <p:spPr bwMode="auto">
            <a:xfrm>
              <a:off x="3104557" y="1854133"/>
              <a:ext cx="0" cy="692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3C1AC5B-C9F1-7641-9D21-EF617CFEA091}"/>
                </a:ext>
              </a:extLst>
            </p:cNvPr>
            <p:cNvCxnSpPr>
              <a:cxnSpLocks/>
              <a:stCxn id="52" idx="6"/>
            </p:cNvCxnSpPr>
            <p:nvPr/>
          </p:nvCxnSpPr>
          <p:spPr bwMode="auto">
            <a:xfrm>
              <a:off x="2849936" y="2134931"/>
              <a:ext cx="65520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4698933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13812" y="1352896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BDB02284-795A-CB4C-A222-7CFDC76A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11759B-4993-DD43-8FB2-E00DFBA58700}"/>
              </a:ext>
            </a:extLst>
          </p:cNvPr>
          <p:cNvSpPr txBox="1"/>
          <p:nvPr/>
        </p:nvSpPr>
        <p:spPr>
          <a:xfrm>
            <a:off x="306284" y="1598246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Same color case: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B43186A-7620-1D4D-B14C-4DB5B63193F6}"/>
              </a:ext>
            </a:extLst>
          </p:cNvPr>
          <p:cNvGrpSpPr/>
          <p:nvPr/>
        </p:nvGrpSpPr>
        <p:grpSpPr>
          <a:xfrm>
            <a:off x="1066991" y="2059911"/>
            <a:ext cx="805675" cy="843073"/>
            <a:chOff x="2699465" y="1703662"/>
            <a:chExt cx="805675" cy="84307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054ADDC-D9AE-714D-B229-0E1FCCC647C2}"/>
                </a:ext>
              </a:extLst>
            </p:cNvPr>
            <p:cNvSpPr/>
            <p:nvPr/>
          </p:nvSpPr>
          <p:spPr bwMode="auto">
            <a:xfrm>
              <a:off x="3029321" y="1703662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8973741-469A-054C-9272-6CE9738EC430}"/>
                </a:ext>
              </a:extLst>
            </p:cNvPr>
            <p:cNvSpPr/>
            <p:nvPr/>
          </p:nvSpPr>
          <p:spPr bwMode="auto">
            <a:xfrm>
              <a:off x="2699465" y="2059695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3A055A5-B418-334F-B17F-9616C232E04A}"/>
                </a:ext>
              </a:extLst>
            </p:cNvPr>
            <p:cNvCxnSpPr>
              <a:cxnSpLocks/>
              <a:stCxn id="68" idx="4"/>
            </p:cNvCxnSpPr>
            <p:nvPr/>
          </p:nvCxnSpPr>
          <p:spPr bwMode="auto">
            <a:xfrm>
              <a:off x="3104557" y="1854133"/>
              <a:ext cx="0" cy="692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85831E-CA37-6949-BCE9-18280C02C2A1}"/>
                </a:ext>
              </a:extLst>
            </p:cNvPr>
            <p:cNvCxnSpPr>
              <a:cxnSpLocks/>
              <a:stCxn id="75" idx="6"/>
            </p:cNvCxnSpPr>
            <p:nvPr/>
          </p:nvCxnSpPr>
          <p:spPr bwMode="auto">
            <a:xfrm>
              <a:off x="2849936" y="2134931"/>
              <a:ext cx="65520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5E0E91F7-2D6E-2948-B14A-B94D7F05ECB3}"/>
              </a:ext>
            </a:extLst>
          </p:cNvPr>
          <p:cNvSpPr/>
          <p:nvPr/>
        </p:nvSpPr>
        <p:spPr bwMode="auto">
          <a:xfrm>
            <a:off x="1857857" y="2429481"/>
            <a:ext cx="150471" cy="150471"/>
          </a:xfrm>
          <a:prstGeom prst="ellipse">
            <a:avLst/>
          </a:prstGeom>
          <a:solidFill>
            <a:srgbClr val="00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B0F12A1-AE31-CF4E-AAAC-EA49643D17AF}"/>
              </a:ext>
            </a:extLst>
          </p:cNvPr>
          <p:cNvSpPr/>
          <p:nvPr/>
        </p:nvSpPr>
        <p:spPr bwMode="auto">
          <a:xfrm>
            <a:off x="1377797" y="2863821"/>
            <a:ext cx="150471" cy="150471"/>
          </a:xfrm>
          <a:prstGeom prst="ellipse">
            <a:avLst/>
          </a:prstGeom>
          <a:solidFill>
            <a:srgbClr val="00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36E9CD-6E1A-2742-AC9D-2778910240F1}"/>
              </a:ext>
            </a:extLst>
          </p:cNvPr>
          <p:cNvSpPr txBox="1"/>
          <p:nvPr/>
        </p:nvSpPr>
        <p:spPr>
          <a:xfrm>
            <a:off x="1565910" y="5543550"/>
            <a:ext cx="5732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There is a crossover coloring</a:t>
            </a:r>
          </a:p>
        </p:txBody>
      </p:sp>
    </p:spTree>
    <p:extLst>
      <p:ext uri="{BB962C8B-B14F-4D97-AF65-F5344CB8AC3E}">
        <p14:creationId xmlns:p14="http://schemas.microsoft.com/office/powerpoint/2010/main" val="89064871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12077</TotalTime>
  <Words>331</Words>
  <Application>Microsoft Macintosh PowerPoint</Application>
  <PresentationFormat>On-screen Show (4:3)</PresentationFormat>
  <Paragraphs>110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Comic Sans MS</vt:lpstr>
      <vt:lpstr>Times New Roman</vt:lpstr>
      <vt:lpstr>6.042 Lecture Template</vt:lpstr>
      <vt:lpstr>3-coloring Planar Graphs</vt:lpstr>
      <vt:lpstr>Planar 3-colorings</vt:lpstr>
      <vt:lpstr>Transmit coloring across gadget</vt:lpstr>
      <vt:lpstr>Transmit coloring across gadget</vt:lpstr>
      <vt:lpstr>Transmit coloring across gadget</vt:lpstr>
      <vt:lpstr>Transmit coloring across gadget</vt:lpstr>
      <vt:lpstr>3-color crossover gadget</vt:lpstr>
      <vt:lpstr>3-color crossover gadget</vt:lpstr>
      <vt:lpstr>3-color crossover gadget</vt:lpstr>
      <vt:lpstr>3-color crossover gadget</vt:lpstr>
      <vt:lpstr>3-color crossover gadget</vt:lpstr>
      <vt:lpstr>3-color crossover gadget</vt:lpstr>
      <vt:lpstr>3-color crossover gadget</vt:lpstr>
      <vt:lpstr>3-color crossover gadget</vt:lpstr>
      <vt:lpstr>Convert to planar graph</vt:lpstr>
      <vt:lpstr>Convert to planar graph</vt:lpstr>
    </vt:vector>
  </TitlesOfParts>
  <Company>toc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Microsoft Office User</cp:lastModifiedBy>
  <cp:revision>849</cp:revision>
  <cp:lastPrinted>2018-04-11T00:48:54Z</cp:lastPrinted>
  <dcterms:created xsi:type="dcterms:W3CDTF">2011-02-09T15:01:58Z</dcterms:created>
  <dcterms:modified xsi:type="dcterms:W3CDTF">2018-04-11T18:31:11Z</dcterms:modified>
</cp:coreProperties>
</file>