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1" d="100"/>
          <a:sy n="151" d="100"/>
        </p:scale>
        <p:origin x="-2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8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7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6D36-458F-EF44-A64D-AF93CAB05A4A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761A-10E1-DB4D-81C5-8D7824A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1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2745370" y="2080029"/>
            <a:ext cx="3653259" cy="2743200"/>
            <a:chOff x="2995500" y="1095960"/>
            <a:chExt cx="3653259" cy="2743200"/>
          </a:xfrm>
        </p:grpSpPr>
        <p:sp>
          <p:nvSpPr>
            <p:cNvPr id="4" name="Isosceles Triangle 3"/>
            <p:cNvSpPr/>
            <p:nvPr/>
          </p:nvSpPr>
          <p:spPr>
            <a:xfrm rot="10800000">
              <a:off x="4595700" y="34878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4824300" y="31449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4367100" y="31449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5052900" y="28020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 rot="10800000">
              <a:off x="5281500" y="24591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824300" y="24591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10800000">
              <a:off x="4138500" y="28020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4367100" y="24591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3909900" y="2459149"/>
              <a:ext cx="457200" cy="342900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1" name="Straight Connector 20"/>
            <p:cNvCxnSpPr>
              <a:stCxn id="11" idx="0"/>
              <a:endCxn id="6" idx="2"/>
            </p:cNvCxnSpPr>
            <p:nvPr/>
          </p:nvCxnSpPr>
          <p:spPr>
            <a:xfrm rot="10800000" flipV="1">
              <a:off x="4824300" y="2802049"/>
              <a:ext cx="228600" cy="342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0"/>
              <a:endCxn id="18" idx="0"/>
            </p:cNvCxnSpPr>
            <p:nvPr/>
          </p:nvCxnSpPr>
          <p:spPr>
            <a:xfrm rot="10800000">
              <a:off x="4595700" y="2802049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7" idx="2"/>
              <a:endCxn id="5" idx="4"/>
            </p:cNvCxnSpPr>
            <p:nvPr/>
          </p:nvCxnSpPr>
          <p:spPr>
            <a:xfrm rot="10800000" flipH="1" flipV="1">
              <a:off x="4595700" y="2802049"/>
              <a:ext cx="228600" cy="342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Isosceles Triangle 42"/>
            <p:cNvSpPr/>
            <p:nvPr/>
          </p:nvSpPr>
          <p:spPr>
            <a:xfrm>
              <a:off x="3681300" y="2467560"/>
              <a:ext cx="457200" cy="342900"/>
            </a:xfrm>
            <a:prstGeom prst="triangle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3452700" y="28104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3909900" y="28104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3224100" y="31533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2995500" y="34962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3452700" y="34962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138500" y="31533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3909900" y="34962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4367100" y="34962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4" name="Straight Connector 33"/>
            <p:cNvCxnSpPr>
              <a:stCxn id="42" idx="0"/>
              <a:endCxn id="45" idx="2"/>
            </p:cNvCxnSpPr>
            <p:nvPr/>
          </p:nvCxnSpPr>
          <p:spPr>
            <a:xfrm flipV="1">
              <a:off x="3681300" y="3153360"/>
              <a:ext cx="228600" cy="3429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2" idx="0"/>
              <a:endCxn id="38" idx="0"/>
            </p:cNvCxnSpPr>
            <p:nvPr/>
          </p:nvCxnSpPr>
          <p:spPr>
            <a:xfrm>
              <a:off x="3681300" y="3496260"/>
              <a:ext cx="4572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7" idx="2"/>
              <a:endCxn id="44" idx="4"/>
            </p:cNvCxnSpPr>
            <p:nvPr/>
          </p:nvCxnSpPr>
          <p:spPr>
            <a:xfrm flipH="1" flipV="1">
              <a:off x="3909900" y="3153360"/>
              <a:ext cx="228600" cy="3429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Isosceles Triangle 58"/>
            <p:cNvSpPr/>
            <p:nvPr/>
          </p:nvSpPr>
          <p:spPr>
            <a:xfrm>
              <a:off x="5505759" y="24675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5277159" y="28104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5734359" y="28104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5048559" y="31533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4819959" y="34962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5277159" y="34962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5962959" y="31533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5734359" y="34962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6191559" y="34962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50" name="Straight Connector 49"/>
            <p:cNvCxnSpPr>
              <a:stCxn id="58" idx="0"/>
              <a:endCxn id="61" idx="2"/>
            </p:cNvCxnSpPr>
            <p:nvPr/>
          </p:nvCxnSpPr>
          <p:spPr>
            <a:xfrm flipV="1">
              <a:off x="5505759" y="3153360"/>
              <a:ext cx="228600" cy="3429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8" idx="0"/>
              <a:endCxn id="54" idx="0"/>
            </p:cNvCxnSpPr>
            <p:nvPr/>
          </p:nvCxnSpPr>
          <p:spPr>
            <a:xfrm>
              <a:off x="5505759" y="3496260"/>
              <a:ext cx="4572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3" idx="2"/>
              <a:endCxn id="60" idx="4"/>
            </p:cNvCxnSpPr>
            <p:nvPr/>
          </p:nvCxnSpPr>
          <p:spPr>
            <a:xfrm flipH="1" flipV="1">
              <a:off x="5734359" y="3153360"/>
              <a:ext cx="228600" cy="3429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Isosceles Triangle 74"/>
            <p:cNvSpPr/>
            <p:nvPr/>
          </p:nvSpPr>
          <p:spPr>
            <a:xfrm>
              <a:off x="4591359" y="10959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4362759" y="14388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4819959" y="14388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4134159" y="17817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3905559" y="2124660"/>
              <a:ext cx="457200" cy="342900"/>
            </a:xfrm>
            <a:prstGeom prst="triangle">
              <a:avLst/>
            </a:prstGeom>
            <a:solidFill>
              <a:srgbClr val="FF0000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4362759" y="21246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5048559" y="1756527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4819959" y="21246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5277159" y="2124660"/>
              <a:ext cx="457200" cy="342900"/>
            </a:xfrm>
            <a:prstGeom prst="triangl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6" name="Straight Connector 65"/>
            <p:cNvCxnSpPr>
              <a:stCxn id="74" idx="0"/>
              <a:endCxn id="77" idx="2"/>
            </p:cNvCxnSpPr>
            <p:nvPr/>
          </p:nvCxnSpPr>
          <p:spPr>
            <a:xfrm flipV="1">
              <a:off x="4591359" y="1781760"/>
              <a:ext cx="228600" cy="3429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4" idx="0"/>
              <a:endCxn id="70" idx="0"/>
            </p:cNvCxnSpPr>
            <p:nvPr/>
          </p:nvCxnSpPr>
          <p:spPr>
            <a:xfrm>
              <a:off x="4591359" y="2124660"/>
              <a:ext cx="45720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9" idx="2"/>
              <a:endCxn id="76" idx="4"/>
            </p:cNvCxnSpPr>
            <p:nvPr/>
          </p:nvCxnSpPr>
          <p:spPr>
            <a:xfrm flipH="1" flipV="1">
              <a:off x="4819959" y="1781760"/>
              <a:ext cx="228600" cy="31766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53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Meyer</dc:creator>
  <cp:lastModifiedBy>Albert Meyer</cp:lastModifiedBy>
  <cp:revision>3</cp:revision>
  <dcterms:created xsi:type="dcterms:W3CDTF">2018-03-06T16:16:30Z</dcterms:created>
  <dcterms:modified xsi:type="dcterms:W3CDTF">2018-03-06T16:27:11Z</dcterms:modified>
</cp:coreProperties>
</file>