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26"/>
  </p:notesMasterIdLst>
  <p:handoutMasterIdLst>
    <p:handoutMasterId r:id="rId27"/>
  </p:handoutMasterIdLst>
  <p:sldIdLst>
    <p:sldId id="392" r:id="rId3"/>
    <p:sldId id="493" r:id="rId4"/>
    <p:sldId id="531" r:id="rId5"/>
    <p:sldId id="503" r:id="rId6"/>
    <p:sldId id="485" r:id="rId7"/>
    <p:sldId id="526" r:id="rId8"/>
    <p:sldId id="494" r:id="rId9"/>
    <p:sldId id="522" r:id="rId10"/>
    <p:sldId id="528" r:id="rId11"/>
    <p:sldId id="530" r:id="rId12"/>
    <p:sldId id="513" r:id="rId13"/>
    <p:sldId id="516" r:id="rId14"/>
    <p:sldId id="518" r:id="rId15"/>
    <p:sldId id="519" r:id="rId16"/>
    <p:sldId id="532" r:id="rId17"/>
    <p:sldId id="491" r:id="rId18"/>
    <p:sldId id="487" r:id="rId19"/>
    <p:sldId id="488" r:id="rId20"/>
    <p:sldId id="496" r:id="rId21"/>
    <p:sldId id="498" r:id="rId22"/>
    <p:sldId id="497" r:id="rId23"/>
    <p:sldId id="490" r:id="rId24"/>
    <p:sldId id="502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360" y="-2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70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system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&amp;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67" y="1428871"/>
            <a:ext cx="8323293" cy="4887633"/>
          </a:xfrm>
        </p:spPr>
        <p:txBody>
          <a:bodyPr/>
          <a:lstStyle/>
          <a:p>
            <a:r>
              <a:rPr lang="en-US" dirty="0" smtClean="0"/>
              <a:t>Text and </a:t>
            </a:r>
            <a:r>
              <a:rPr lang="en-US" dirty="0" err="1" smtClean="0"/>
              <a:t>MITx</a:t>
            </a:r>
            <a:r>
              <a:rPr lang="en-US" dirty="0" smtClean="0"/>
              <a:t> unit describe a complete proof system based on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proving equivalences using algebra-style rules</a:t>
            </a:r>
            <a:endParaRPr lang="en-US" dirty="0" smtClean="0"/>
          </a:p>
          <a:p>
            <a:r>
              <a:rPr lang="en-US" dirty="0" err="1" smtClean="0"/>
              <a:t>MITx</a:t>
            </a:r>
            <a:r>
              <a:rPr lang="en-US" smtClean="0"/>
              <a:t> </a:t>
            </a:r>
            <a:r>
              <a:rPr lang="en-US" smtClean="0"/>
              <a:t>unit </a:t>
            </a:r>
            <a:r>
              <a:rPr lang="en-US" dirty="0" smtClean="0"/>
              <a:t>“Propositional Logic</a:t>
            </a:r>
            <a:r>
              <a:rPr lang="en-US" smtClean="0"/>
              <a:t>” </a:t>
            </a:r>
            <a:r>
              <a:rPr lang="en-US" smtClean="0"/>
              <a:t>describes </a:t>
            </a:r>
            <a:r>
              <a:rPr lang="en-US" dirty="0" smtClean="0">
                <a:solidFill>
                  <a:srgbClr val="BB0FAB"/>
                </a:solidFill>
              </a:rPr>
              <a:t>modus </a:t>
            </a:r>
            <a:r>
              <a:rPr lang="en-US" smtClean="0">
                <a:solidFill>
                  <a:srgbClr val="BB0FAB"/>
                </a:solidFill>
              </a:rPr>
              <a:t>ponens</a:t>
            </a:r>
            <a:r>
              <a:rPr lang="en-US" smtClean="0"/>
              <a:t> </a:t>
            </a:r>
            <a:r>
              <a:rPr lang="en-US" smtClean="0">
                <a:solidFill>
                  <a:srgbClr val="0000E5"/>
                </a:solidFill>
              </a:rPr>
              <a:t>based </a:t>
            </a:r>
            <a:r>
              <a:rPr lang="en-US" dirty="0" smtClean="0">
                <a:solidFill>
                  <a:srgbClr val="0000E5"/>
                </a:solidFill>
              </a:rPr>
              <a:t>deduction system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196" y="1360828"/>
            <a:ext cx="8742860" cy="4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No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54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verifying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5400" dirty="0" smtClean="0">
                <a:latin typeface="Comic Sans MS" pitchFamily="66" charset="0"/>
              </a:rPr>
              <a:t> is known.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Words>590</Words>
  <Application>Microsoft Macintosh PowerPoint</Application>
  <PresentationFormat>On-screen Show (4:3)</PresentationFormat>
  <Paragraphs>128</Paragraphs>
  <Slides>23</Slides>
  <Notes>4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6.042 Lecture Template</vt:lpstr>
      <vt:lpstr>1_6.042 Lecture Template</vt:lpstr>
      <vt:lpstr>Equation</vt:lpstr>
      <vt:lpstr>Proving Valid Formulas</vt:lpstr>
      <vt:lpstr>Proving Validity</vt:lpstr>
      <vt:lpstr>Sound Proof Systems</vt:lpstr>
      <vt:lpstr>Proving Validity</vt:lpstr>
      <vt:lpstr>modus ponens rule</vt:lpstr>
      <vt:lpstr>Sound Rules…</vt:lpstr>
      <vt:lpstr>modus ponens is sound</vt:lpstr>
      <vt:lpstr>modus ponens is sound</vt:lpstr>
      <vt:lpstr>modus ponens is sound</vt:lpstr>
      <vt:lpstr>modus ponens is sound</vt:lpstr>
      <vt:lpstr>Provable Formulas </vt:lpstr>
      <vt:lpstr>Sound Proof Systems </vt:lpstr>
      <vt:lpstr>Sound Proof Systems </vt:lpstr>
      <vt:lpstr>Complete proof systems</vt:lpstr>
      <vt:lpstr>Deduction &amp; Algebra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707</cp:revision>
  <cp:lastPrinted>2018-02-11T19:16:09Z</cp:lastPrinted>
  <dcterms:created xsi:type="dcterms:W3CDTF">2011-02-09T15:01:58Z</dcterms:created>
  <dcterms:modified xsi:type="dcterms:W3CDTF">2018-02-11T19:23:12Z</dcterms:modified>
</cp:coreProperties>
</file>