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712" r:id="rId2"/>
    <p:sldId id="728" r:id="rId3"/>
    <p:sldId id="749" r:id="rId4"/>
    <p:sldId id="621" r:id="rId5"/>
    <p:sldId id="716" r:id="rId6"/>
    <p:sldId id="623" r:id="rId7"/>
    <p:sldId id="625" r:id="rId8"/>
    <p:sldId id="608" r:id="rId9"/>
    <p:sldId id="694" r:id="rId10"/>
    <p:sldId id="695" r:id="rId11"/>
    <p:sldId id="707" r:id="rId12"/>
    <p:sldId id="708" r:id="rId13"/>
    <p:sldId id="697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01" d="100"/>
          <a:sy n="101" d="100"/>
        </p:scale>
        <p:origin x="-1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2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94AB6-6CB8-4AAF-A1ED-7A62C60EB5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75000" y="65532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7,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1720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mic Sans MS"/>
                <a:cs typeface="Comic Sans MS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sin(x + pi)</a:t>
            </a:r>
          </a:p>
        </p:txBody>
      </p:sp>
      <p:sp useBgFill="1"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209800" y="3817203"/>
            <a:ext cx="6321462" cy="830997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3423834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(2</a:t>
            </a:r>
            <a:r>
              <a:rPr lang="en-US" sz="4800" baseline="30000" dirty="0" smtClean="0">
                <a:latin typeface="Comic Sans MS" pitchFamily="66" charset="0"/>
              </a:rPr>
              <a:t>x log</a:t>
            </a:r>
            <a:r>
              <a:rPr lang="en-US" sz="4800" baseline="-25000" dirty="0">
                <a:latin typeface="Comic Sans MS" pitchFamily="66" charset="0"/>
              </a:rPr>
              <a:t> </a:t>
            </a:r>
            <a:r>
              <a:rPr lang="en-US" sz="4800" baseline="30000" dirty="0" smtClean="0">
                <a:latin typeface="Comic Sans MS" pitchFamily="66" charset="0"/>
              </a:rPr>
              <a:t>e</a:t>
            </a:r>
            <a:r>
              <a:rPr lang="en-US" sz="4800" dirty="0" smtClean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895600"/>
                        <a:ext cx="10048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3444" grpId="0" animBg="1"/>
      <p:bldP spid="573445" grpId="0"/>
      <p:bldP spid="573452" grpId="0"/>
      <p:bldP spid="5734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smtClean="0"/>
              <a:t>Bracket </a:t>
            </a:r>
            <a:r>
              <a:rPr lang="en-US" sz="3200" dirty="0" smtClean="0"/>
              <a:t>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smtClean="0"/>
              <a:t>Bracket </a:t>
            </a:r>
            <a:r>
              <a:rPr lang="en-US" sz="3200" dirty="0" smtClean="0"/>
              <a:t>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4" imgW="1092200" imgH="215900" progId="Equation.DSMT4">
                  <p:embed/>
                </p:oleObj>
              </mc:Choice>
              <mc:Fallback>
                <p:oleObj name="Equation" r:id="rId4" imgW="1092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832" y="2819400"/>
                        <a:ext cx="632833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1" name="Equation" r:id="rId8" imgW="939800" imgH="228600" progId="Equation.DSMT4">
                  <p:embed/>
                </p:oleObj>
              </mc:Choice>
              <mc:Fallback>
                <p:oleObj name="Equation" r:id="rId8" imgW="9398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1588"/>
                        <a:ext cx="7769225" cy="1774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f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2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</a:t>
            </a:r>
            <a:endParaRPr lang="en-US" sz="3600" dirty="0" smtClean="0">
              <a:sym typeface="Euclid Symbol" pitchFamily="18" charset="2"/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struct</a:t>
            </a:r>
            <a:r>
              <a:rPr lang="en-US" dirty="0" smtClean="0"/>
              <a:t> induct.</a:t>
            </a:r>
            <a:fld id="{2C84FE54-9186-40A1-B2A6-72C42D6F8B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</TotalTime>
  <Words>683</Words>
  <Application>Microsoft Macintosh PowerPoint</Application>
  <PresentationFormat>On-screen Show (4:3)</PresentationFormat>
  <Paragraphs>113</Paragraphs>
  <Slides>13</Slides>
  <Notes>13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Structural Induction</vt:lpstr>
      <vt:lpstr>E ⊆ Even</vt:lpstr>
      <vt:lpstr>Matched Bracket Strings M</vt:lpstr>
      <vt:lpstr>Matched Bracket Strings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1319</cp:revision>
  <cp:lastPrinted>2012-02-24T07:46:17Z</cp:lastPrinted>
  <dcterms:created xsi:type="dcterms:W3CDTF">2011-02-23T03:33:03Z</dcterms:created>
  <dcterms:modified xsi:type="dcterms:W3CDTF">2018-03-05T20:47:35Z</dcterms:modified>
</cp:coreProperties>
</file>