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404" r:id="rId2"/>
    <p:sldId id="462" r:id="rId3"/>
    <p:sldId id="411" r:id="rId4"/>
    <p:sldId id="413" r:id="rId5"/>
    <p:sldId id="472" r:id="rId6"/>
    <p:sldId id="415" r:id="rId7"/>
  </p:sldIdLst>
  <p:sldSz cx="9144000" cy="6858000" type="screen4x3"/>
  <p:notesSz cx="7315200" cy="9601200"/>
  <p:custDataLst>
    <p:tags r:id="rId1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3" autoAdjust="0"/>
    <p:restoredTop sz="94630" autoAdjust="0"/>
  </p:normalViewPr>
  <p:slideViewPr>
    <p:cSldViewPr snapToGrid="0" showGuides="1">
      <p:cViewPr varScale="1">
        <p:scale>
          <a:sx n="127" d="100"/>
          <a:sy n="127" d="100"/>
        </p:scale>
        <p:origin x="-248" y="-112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6" Type="http://schemas.openxmlformats.org/officeDocument/2006/relationships/image" Target="../media/image16.wmf"/><Relationship Id="rId7" Type="http://schemas.openxmlformats.org/officeDocument/2006/relationships/image" Target="../media/image17.wmf"/><Relationship Id="rId8" Type="http://schemas.openxmlformats.org/officeDocument/2006/relationships/image" Target="../media/image18.wmf"/><Relationship Id="rId9" Type="http://schemas.openxmlformats.org/officeDocument/2006/relationships/image" Target="../media/image19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6EB57-DC84-4207-BF7C-4153C1AC12D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23481-A5DC-4FE7-A9E6-B5693D882AA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2A1F-E797-4F95-AB28-5635703375A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21938" y="6594296"/>
            <a:ext cx="13220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1937" y="6594296"/>
            <a:ext cx="132206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11,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0" r:id="rId5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20" Type="http://schemas.openxmlformats.org/officeDocument/2006/relationships/oleObject" Target="../embeddings/oleObject17.bin"/><Relationship Id="rId21" Type="http://schemas.openxmlformats.org/officeDocument/2006/relationships/image" Target="../media/image19.w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14" Type="http://schemas.openxmlformats.org/officeDocument/2006/relationships/oleObject" Target="../embeddings/oleObject14.bin"/><Relationship Id="rId15" Type="http://schemas.openxmlformats.org/officeDocument/2006/relationships/image" Target="../media/image16.wmf"/><Relationship Id="rId16" Type="http://schemas.openxmlformats.org/officeDocument/2006/relationships/oleObject" Target="../embeddings/oleObject15.bin"/><Relationship Id="rId17" Type="http://schemas.openxmlformats.org/officeDocument/2006/relationships/image" Target="../media/image17.wmf"/><Relationship Id="rId18" Type="http://schemas.openxmlformats.org/officeDocument/2006/relationships/oleObject" Target="../embeddings/oleObject16.bin"/><Relationship Id="rId19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02419" y="2930693"/>
            <a:ext cx="8516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Contradiction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437" y="6594296"/>
            <a:ext cx="66556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33438" y="2850174"/>
          <a:ext cx="61277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2" name="Equation" r:id="rId4" imgW="2984500" imgH="596900" progId="Equation.DSMT4">
                  <p:embed/>
                </p:oleObj>
              </mc:Choice>
              <mc:Fallback>
                <p:oleObj name="Equation" r:id="rId4" imgW="29845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850174"/>
                        <a:ext cx="612775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4631" y="1514475"/>
          <a:ext cx="7491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3" name="Equation" r:id="rId6" imgW="3759200" imgH="673100" progId="Equation.DSMT4">
                  <p:embed/>
                </p:oleObj>
              </mc:Choice>
              <mc:Fallback>
                <p:oleObj name="Equation" r:id="rId6" imgW="37592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31" y="1514475"/>
                        <a:ext cx="7491413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715" y="4188894"/>
            <a:ext cx="848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 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3379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0471"/>
              </p:ext>
            </p:extLst>
          </p:nvPr>
        </p:nvGraphicFramePr>
        <p:xfrm>
          <a:off x="2314575" y="5019675"/>
          <a:ext cx="404971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4" name="Equation" r:id="rId8" imgW="2032000" imgH="596900" progId="Equation.3">
                  <p:embed/>
                </p:oleObj>
              </mc:Choice>
              <mc:Fallback>
                <p:oleObj name="Equation" r:id="rId8" imgW="2032000" imgH="596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5019675"/>
                        <a:ext cx="4049713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63981" y="3049588"/>
          <a:ext cx="2001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5" name="Equation" r:id="rId10" imgW="876300" imgH="368300" progId="Equation.DSMT4">
                  <p:embed/>
                </p:oleObj>
              </mc:Choice>
              <mc:Fallback>
                <p:oleObj name="Equation" r:id="rId10" imgW="8763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981" y="3049588"/>
                        <a:ext cx="2001838" cy="842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 bwMode="auto">
          <a:xfrm flipH="1">
            <a:off x="4970136" y="2990218"/>
            <a:ext cx="930025" cy="111008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" y="1564708"/>
            <a:ext cx="8275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If an assertion implies something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, then the assertion itself must be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!</a:t>
            </a:r>
            <a:endParaRPr lang="en-US" sz="6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20066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5" name="Equation" r:id="rId4" imgW="914400" imgH="406080" progId="Equation.DSMT4">
                  <p:embed/>
                </p:oleObj>
              </mc:Choice>
              <mc:Fallback>
                <p:oleObj name="Equation" r:id="rId4" imgW="91440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06600"/>
                        <a:ext cx="91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1925" y="2438400"/>
            <a:ext cx="8562975" cy="4032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Suppose       was</a:t>
            </a:r>
            <a:r>
              <a:rPr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rational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So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integers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without common</a:t>
            </a:r>
          </a:p>
          <a:p>
            <a:pPr algn="l"/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  prime factors</a:t>
            </a:r>
            <a:r>
              <a:rPr lang="en-US" dirty="0">
                <a:latin typeface="Comic Sans MS" pitchFamily="66" charset="0"/>
              </a:rPr>
              <a:t> such that</a:t>
            </a:r>
          </a:p>
          <a:p>
            <a:pPr algn="l"/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 will show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both even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pPr algn="l"/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contradicts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no common factor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57300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3811588" y="1370013"/>
          <a:ext cx="873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6" name="Equation" r:id="rId4" imgW="241200" imgH="215640" progId="Equation.DSMT4">
                  <p:embed/>
                </p:oleObj>
              </mc:Choice>
              <mc:Fallback>
                <p:oleObj name="Equation" r:id="rId4" imgW="2412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1370013"/>
                        <a:ext cx="8731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2117241" y="2555683"/>
          <a:ext cx="731302" cy="6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7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241" y="2555683"/>
                        <a:ext cx="731302" cy="6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2063" y="4222750"/>
          <a:ext cx="15398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8" name="Equation" r:id="rId8" imgW="507960" imgH="419040" progId="Equation.DSMT4">
                  <p:embed/>
                </p:oleObj>
              </mc:Choice>
              <mc:Fallback>
                <p:oleObj name="Equation" r:id="rId8" imgW="5079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222750"/>
                        <a:ext cx="1539875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78"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931412"/>
                        <a:ext cx="1294694" cy="574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79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9" y="3460402"/>
                        <a:ext cx="1700306" cy="60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0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552" y="4623057"/>
                        <a:ext cx="1739339" cy="647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1" name="Equation" r:id="rId10" imgW="507960" imgH="419040" progId="Equation.DSMT4">
                  <p:embed/>
                </p:oleObj>
              </mc:Choice>
              <mc:Fallback>
                <p:oleObj name="Equation" r:id="rId10" imgW="5079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70" y="2790621"/>
                        <a:ext cx="1660013" cy="1367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2" name="Equation" r:id="rId12" imgW="533160" imgH="215640" progId="Equation.DSMT4">
                  <p:embed/>
                </p:oleObj>
              </mc:Choice>
              <mc:Fallback>
                <p:oleObj name="Equation" r:id="rId12" imgW="533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642" y="3954665"/>
                        <a:ext cx="1693436" cy="704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3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7" y="4734458"/>
                        <a:ext cx="1832981" cy="666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4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90" y="4032642"/>
                        <a:ext cx="1866488" cy="564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5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0829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6" name="Equation" r:id="rId20" imgW="241200" imgH="215640" progId="Equation.DSMT4">
                  <p:embed/>
                </p:oleObj>
              </mc:Choice>
              <mc:Fallback>
                <p:oleObj name="Equation" r:id="rId20" imgW="24120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11" y="1369381"/>
                        <a:ext cx="873803" cy="781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8849" y="391973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0"/>
      <p:bldP spid="1044" grpId="0" animBg="1"/>
      <p:bldP spid="727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Quickie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48700" cy="294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dirty="0" smtClean="0"/>
              <a:t>Proof assumes that</a:t>
            </a: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006600"/>
                </a:solidFill>
              </a:rPr>
              <a:t>if n</a:t>
            </a:r>
            <a:r>
              <a:rPr lang="en-US" sz="4800" baseline="30000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>
                <a:solidFill>
                  <a:srgbClr val="006600"/>
                </a:solidFill>
              </a:rPr>
              <a:t> is even, then n is even</a:t>
            </a:r>
            <a:r>
              <a:rPr lang="en-US" sz="4800" dirty="0" smtClean="0">
                <a:solidFill>
                  <a:srgbClr val="000099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true?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 xmlns:p14="http://schemas.microsoft.com/office/powerpoint/2010/main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7565</TotalTime>
  <Words>147</Words>
  <Application>Microsoft Macintosh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6.042 Lecture Template</vt:lpstr>
      <vt:lpstr>Equation</vt:lpstr>
      <vt:lpstr>PowerPoint Presentation</vt:lpstr>
      <vt:lpstr>Proof by Contradiction</vt:lpstr>
      <vt:lpstr>Proof by Contradiction</vt:lpstr>
      <vt:lpstr>Proof by Contradiction</vt:lpstr>
      <vt:lpstr>Proof by Contradiction</vt:lpstr>
      <vt:lpstr>Quickie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485</cp:revision>
  <cp:lastPrinted>2011-09-09T01:32:54Z</cp:lastPrinted>
  <dcterms:created xsi:type="dcterms:W3CDTF">2011-02-03T15:55:26Z</dcterms:created>
  <dcterms:modified xsi:type="dcterms:W3CDTF">2013-02-11T03:02:55Z</dcterms:modified>
  <cp:category/>
</cp:coreProperties>
</file>