
<file path=[Content_Types].xml><?xml version="1.0" encoding="utf-8"?>
<Types xmlns="http://schemas.openxmlformats.org/package/2006/content-types">
  <Default Extension="65E640A0" ContentType="image/png"/>
  <Default Extension="C5004C70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B63"/>
    <a:srgbClr val="C0D8E0"/>
    <a:srgbClr val="597081"/>
    <a:srgbClr val="2E2C2F"/>
    <a:srgbClr val="B4C2C8"/>
    <a:srgbClr val="F0F4F7"/>
    <a:srgbClr val="7F7F7F"/>
    <a:srgbClr val="C0D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F8ECC-09E0-4B37-9DD4-8B5F9334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3ED6D-521C-432A-8930-E87B53742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FDB513-C02D-4EA0-B23D-82260447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6F2F1-AC13-4790-A39E-B62CB110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A20A9-1C3D-48FF-B489-AC6441AD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610E7-A588-4457-8591-67BA984B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6A152F-3A19-485E-8FD3-15E921610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8DE66-0020-40B8-AFBC-862DDF54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E5B1A-5341-44DB-A951-5708F45D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0B264-F666-444B-903F-3ABB1C9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8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664ED6-0A64-43C1-99EC-4248E1C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5AC1-043A-48D2-907F-B8D8555E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EADCB-6B4E-4AEC-8466-E686B1AD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F4A4-5FA1-44B8-A432-0C5861DB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06849-1CB4-489A-AA51-25E4CC5E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3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0B8B6-ABB9-4380-A6C7-7A0EBA4B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88CCB-3F5C-444B-8A59-4C9ADED1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5A02C-A283-410B-8400-BDB6B90E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B7A7F-BDB7-4FBA-A3EF-259A604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14335B-E212-45F1-98F0-F9A3825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BFE09-A842-4CA6-B0E0-4A7EF92B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1345D-BDC7-46A5-BDB8-1DEBA63F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ADC81-718C-4AA5-BDE9-5D597D5C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2F4AC-1C8F-4E3F-BD91-E2A0A8A6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11514-E3E7-4C2C-9240-A8DADD3F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02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92980-36AB-4E29-82CF-837FD538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05A32-F3CE-4556-92CD-44E1D500D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81EB9-8F28-4ED6-AE17-0125D27B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D52586-8351-472D-BB97-B01615B5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837FE-7CA2-4E26-9601-3BBA7D7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09CF0-3465-49F0-8591-345EBEC6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7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3FF67-02BD-43A4-B83B-775E4D2C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8818B1-7279-429D-89DB-45744659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56308-7A34-42E8-8489-6E1FE5560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F67674-63D0-4484-BB52-AAB3AB51A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17EDE-7418-4239-B3B3-26EB7D6FC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6AD647-E42B-4547-A477-24ACA7B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3CAFCB-BA16-4D17-828F-42F8F00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815E27-AC47-4972-9F5E-D023BC9B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31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89796-5986-4256-A0A0-BD639B51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15F4BE-2F16-4BF5-8FC9-34DFF085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78911-BE96-4CF1-99C1-36C1995D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B4B7A0-A7A9-470F-B507-EDBEE06D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961599-195A-4BC4-8B16-657B85C6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ABED2B-8F57-4326-A869-B79253C8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6CEBB-573A-4642-9805-7A6AC778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6FC88-4DC1-406C-B725-ADE8FE9C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31361-165F-497A-9DE1-60EA09C2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B81BF9-AFCD-482B-9708-1BED55DE5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D3C20-469E-4BA6-B074-92A6049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219F33-A917-4727-A555-0655694C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DC0C9-B95C-48DD-ADB3-8208EB3A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5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919FC-1F2E-4315-A757-68B27340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194E2D-60A8-45C2-95FC-15402437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B3EF3-5D75-452D-AA7F-060DACE40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7112B-D634-4D99-8F42-BD07B77A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EC8B8-FBD5-469F-AC05-1F2F74CD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8EDA40-B8E9-404A-9E9F-A8638050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02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C8B772-22C9-45A3-B8A1-FAC5B13B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D7084-F93E-4D8B-A380-0FC2EBF0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E7DEC-9FE9-4A1A-8EDC-EF380F963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BD52-9E34-4EF9-A2B8-F12CB8912AB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11823-A012-4B35-8754-DDC0865E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ECF94-FDF1-45E7-B784-80E96BD2B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0E58-6722-42C6-AF5E-B7D2DF0977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8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C5004C70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65E640A0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450E49E-B3B6-4BC3-8275-012F27FE0812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V="1">
            <a:off x="4230145" y="2173542"/>
            <a:ext cx="3519368" cy="121862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955EFAA-45BA-4BC3-B87D-31AA10E9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NEU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83D9D6-F618-4A88-8E40-91015F8B6138}"/>
              </a:ext>
            </a:extLst>
          </p:cNvPr>
          <p:cNvGrpSpPr/>
          <p:nvPr/>
        </p:nvGrpSpPr>
        <p:grpSpPr>
          <a:xfrm>
            <a:off x="7209513" y="1854061"/>
            <a:ext cx="1080000" cy="319481"/>
            <a:chOff x="1735667" y="1215879"/>
            <a:chExt cx="1134533" cy="338667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4D1EB31-7F29-4B5A-B83E-06C671E80AD7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Schools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84FB2268-A2D8-4C04-BD37-6999E32C8F0C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F49F9C-D2ED-4E9D-93FE-B68B710EDDCD}"/>
              </a:ext>
            </a:extLst>
          </p:cNvPr>
          <p:cNvSpPr/>
          <p:nvPr/>
        </p:nvSpPr>
        <p:spPr>
          <a:xfrm>
            <a:off x="3115224" y="1854061"/>
            <a:ext cx="1146018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Preferences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E38F472-8D14-402B-8D44-36225A53977A}"/>
              </a:ext>
            </a:extLst>
          </p:cNvPr>
          <p:cNvSpPr/>
          <p:nvPr/>
        </p:nvSpPr>
        <p:spPr>
          <a:xfrm>
            <a:off x="4479987" y="1854061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Detectors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4828AA-5FF3-43F7-A213-0DA93CB727C1}"/>
              </a:ext>
            </a:extLst>
          </p:cNvPr>
          <p:cNvGrpSpPr/>
          <p:nvPr/>
        </p:nvGrpSpPr>
        <p:grpSpPr>
          <a:xfrm>
            <a:off x="5844750" y="1854061"/>
            <a:ext cx="1080000" cy="319481"/>
            <a:chOff x="1735667" y="1215879"/>
            <a:chExt cx="1134533" cy="33866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CAB0CE0-8481-4FFE-8D6A-E2EC747520D8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Events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BD59F111-7BA7-4F63-A94A-254283FDAFCE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6C798E9-E52F-416D-BABA-1957C772554C}"/>
              </a:ext>
            </a:extLst>
          </p:cNvPr>
          <p:cNvGrpSpPr/>
          <p:nvPr/>
        </p:nvGrpSpPr>
        <p:grpSpPr>
          <a:xfrm>
            <a:off x="1750461" y="1854061"/>
            <a:ext cx="1080000" cy="319481"/>
            <a:chOff x="1735667" y="1215879"/>
            <a:chExt cx="1134533" cy="33866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3DD1509-AA64-4FD8-8DBB-F66517309977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Cameras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795D931E-7711-4C13-982C-583BBDB7E0B7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26944BF-E613-4B1B-8CE9-B2D45C4C3A9C}"/>
              </a:ext>
            </a:extLst>
          </p:cNvPr>
          <p:cNvGrpSpPr/>
          <p:nvPr/>
        </p:nvGrpSpPr>
        <p:grpSpPr>
          <a:xfrm>
            <a:off x="8574275" y="1854061"/>
            <a:ext cx="1080000" cy="319481"/>
            <a:chOff x="1735667" y="1215879"/>
            <a:chExt cx="1134533" cy="338667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8354C7D1-9B4D-4D6D-A47A-942D2FB69D33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Tools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74D878C7-D82D-43BB-B938-DFA84717D5BE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0771035A-898A-4BB9-AE3F-A177CC03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6" y="1785144"/>
            <a:ext cx="1391595" cy="5566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D435802-B61C-4C3D-94A4-D67C1626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889" y="1854437"/>
            <a:ext cx="315911" cy="319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A3C7CB1-999B-4DFD-8305-8B4FBD132047}"/>
              </a:ext>
            </a:extLst>
          </p:cNvPr>
          <p:cNvSpPr txBox="1"/>
          <p:nvPr/>
        </p:nvSpPr>
        <p:spPr>
          <a:xfrm>
            <a:off x="10268329" y="1844523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Logout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F4DDB6F0-835D-487F-BC43-5B608A4312DB}"/>
              </a:ext>
            </a:extLst>
          </p:cNvPr>
          <p:cNvSpPr/>
          <p:nvPr/>
        </p:nvSpPr>
        <p:spPr>
          <a:xfrm>
            <a:off x="3461790" y="2615776"/>
            <a:ext cx="1146018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New Events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F084244-7B88-4BB1-8291-C303DC8CD984}"/>
              </a:ext>
            </a:extLst>
          </p:cNvPr>
          <p:cNvSpPr/>
          <p:nvPr/>
        </p:nvSpPr>
        <p:spPr>
          <a:xfrm>
            <a:off x="4826553" y="2615776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Archive 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645574B-BF30-4356-B450-C96931411256}"/>
              </a:ext>
            </a:extLst>
          </p:cNvPr>
          <p:cNvSpPr/>
          <p:nvPr/>
        </p:nvSpPr>
        <p:spPr>
          <a:xfrm>
            <a:off x="2097027" y="2615776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Framer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1515CE1-9F17-49E0-A66C-69C02378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9" y="2570392"/>
            <a:ext cx="1391595" cy="556638"/>
          </a:xfrm>
          <a:prstGeom prst="rect">
            <a:avLst/>
          </a:prstGeom>
        </p:spPr>
      </p:pic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3845A7AD-2E51-4E1A-A2A9-26F91607B40B}"/>
              </a:ext>
            </a:extLst>
          </p:cNvPr>
          <p:cNvSpPr/>
          <p:nvPr/>
        </p:nvSpPr>
        <p:spPr>
          <a:xfrm>
            <a:off x="6130420" y="2615776"/>
            <a:ext cx="1322186" cy="319481"/>
          </a:xfrm>
          <a:prstGeom prst="roundRect">
            <a:avLst/>
          </a:prstGeom>
          <a:solidFill>
            <a:schemeClr val="bg1"/>
          </a:solidFill>
          <a:ln>
            <a:solidFill>
              <a:srgbClr val="475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 </a:t>
            </a:r>
            <a:r>
              <a:rPr lang="de-DE" sz="1400" dirty="0" err="1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Main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C846FA-52FE-4674-94BA-C8D452233028}"/>
              </a:ext>
            </a:extLst>
          </p:cNvPr>
          <p:cNvSpPr/>
          <p:nvPr/>
        </p:nvSpPr>
        <p:spPr>
          <a:xfrm>
            <a:off x="6290705" y="3432743"/>
            <a:ext cx="1146018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Review</a:t>
            </a:r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23FBA2C4-1CF4-428D-A55C-1A99218888E5}"/>
              </a:ext>
            </a:extLst>
          </p:cNvPr>
          <p:cNvSpPr/>
          <p:nvPr/>
        </p:nvSpPr>
        <p:spPr>
          <a:xfrm>
            <a:off x="7601213" y="3428999"/>
            <a:ext cx="1159603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AI Modeling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41709DB-BE46-4180-8165-E702C12DCE4C}"/>
              </a:ext>
            </a:extLst>
          </p:cNvPr>
          <p:cNvSpPr/>
          <p:nvPr/>
        </p:nvSpPr>
        <p:spPr>
          <a:xfrm>
            <a:off x="4925942" y="3432743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Training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ECAE9360-DB16-44F8-A210-AA8A1B03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47" y="3392171"/>
            <a:ext cx="1391595" cy="556638"/>
          </a:xfrm>
          <a:prstGeom prst="rect">
            <a:avLst/>
          </a:prstGeom>
        </p:spPr>
      </p:pic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3E260A3-CCBE-4942-9182-44CA990BBBCF}"/>
              </a:ext>
            </a:extLst>
          </p:cNvPr>
          <p:cNvSpPr/>
          <p:nvPr/>
        </p:nvSpPr>
        <p:spPr>
          <a:xfrm>
            <a:off x="10292124" y="3441193"/>
            <a:ext cx="1322186" cy="319481"/>
          </a:xfrm>
          <a:prstGeom prst="roundRect">
            <a:avLst/>
          </a:prstGeom>
          <a:solidFill>
            <a:schemeClr val="bg1"/>
          </a:solidFill>
          <a:ln>
            <a:solidFill>
              <a:srgbClr val="475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 </a:t>
            </a:r>
            <a:r>
              <a:rPr lang="de-DE" sz="1400" dirty="0" err="1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Main 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09E0DCF-8ABE-4E7C-8B5F-65730C83A8EA}"/>
              </a:ext>
            </a:extLst>
          </p:cNvPr>
          <p:cNvSpPr/>
          <p:nvPr/>
        </p:nvSpPr>
        <p:spPr>
          <a:xfrm>
            <a:off x="8993379" y="3429000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Reports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656B10-E75B-4467-AEC1-826558BE57D8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1354207" y="2173542"/>
            <a:ext cx="5030543" cy="3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B535BA0-4034-48B4-A90C-72676E9FE5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84750" y="2173542"/>
            <a:ext cx="964317" cy="3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2314A61-7F57-4CCA-B8AA-EB3A68E85D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49513" y="2173542"/>
            <a:ext cx="3864797" cy="121862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9BA573BC-4313-43BE-A8BE-FDA79EC29AB9}"/>
              </a:ext>
            </a:extLst>
          </p:cNvPr>
          <p:cNvSpPr txBox="1"/>
          <p:nvPr/>
        </p:nvSpPr>
        <p:spPr>
          <a:xfrm>
            <a:off x="6969530" y="974257"/>
            <a:ext cx="229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 wie bei Tools für alle mit Pfeil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BA9DDDE-72AC-47FD-A5C2-D3636481B063}"/>
              </a:ext>
            </a:extLst>
          </p:cNvPr>
          <p:cNvCxnSpPr>
            <a:cxnSpLocks/>
          </p:cNvCxnSpPr>
          <p:nvPr/>
        </p:nvCxnSpPr>
        <p:spPr>
          <a:xfrm flipV="1">
            <a:off x="6758908" y="1487260"/>
            <a:ext cx="210622" cy="42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7778155-1267-4E1F-8EAC-4EF05361B6F9}"/>
              </a:ext>
            </a:extLst>
          </p:cNvPr>
          <p:cNvCxnSpPr>
            <a:cxnSpLocks/>
          </p:cNvCxnSpPr>
          <p:nvPr/>
        </p:nvCxnSpPr>
        <p:spPr>
          <a:xfrm>
            <a:off x="9114275" y="1418479"/>
            <a:ext cx="346567" cy="43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223E40-7B4A-454C-9481-49533EF5A8A6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8115460" y="1620588"/>
            <a:ext cx="1" cy="31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2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6F5A6A4-9108-4A7D-8520-41E40150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25" y="1032433"/>
            <a:ext cx="8094530" cy="40472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D0B412-DD01-40D0-9DCC-37E3DBEFA56E}"/>
              </a:ext>
            </a:extLst>
          </p:cNvPr>
          <p:cNvGrpSpPr/>
          <p:nvPr/>
        </p:nvGrpSpPr>
        <p:grpSpPr>
          <a:xfrm>
            <a:off x="7757338" y="1760927"/>
            <a:ext cx="1080000" cy="319481"/>
            <a:chOff x="1735667" y="1215879"/>
            <a:chExt cx="1134533" cy="338667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5381D8CB-0270-49D1-974F-EA27C0AF89AA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Schools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AB83E77F-386A-486F-B654-12DB7E0E2CB6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9693C38-4723-4B4C-B47E-7E7A15525496}"/>
              </a:ext>
            </a:extLst>
          </p:cNvPr>
          <p:cNvSpPr/>
          <p:nvPr/>
        </p:nvSpPr>
        <p:spPr>
          <a:xfrm>
            <a:off x="3663049" y="1760927"/>
            <a:ext cx="1146018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Preferences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D7AFAEF-FF27-4C4C-8934-67C42881F6E5}"/>
              </a:ext>
            </a:extLst>
          </p:cNvPr>
          <p:cNvSpPr/>
          <p:nvPr/>
        </p:nvSpPr>
        <p:spPr>
          <a:xfrm>
            <a:off x="5027812" y="1760927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Detectors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9F5EB2-D1C8-4196-BEF3-ADB78250E10B}"/>
              </a:ext>
            </a:extLst>
          </p:cNvPr>
          <p:cNvGrpSpPr/>
          <p:nvPr/>
        </p:nvGrpSpPr>
        <p:grpSpPr>
          <a:xfrm>
            <a:off x="6392575" y="1760927"/>
            <a:ext cx="1080000" cy="319481"/>
            <a:chOff x="1735667" y="1215879"/>
            <a:chExt cx="1134533" cy="338667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D96F6534-B6C4-4AA8-AB76-E290F97C4741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Events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0DA45561-786F-4E7C-887F-198E9CB4E561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63CEF2D-12D8-4E4B-8AC1-67CCA8A0E7FE}"/>
              </a:ext>
            </a:extLst>
          </p:cNvPr>
          <p:cNvGrpSpPr/>
          <p:nvPr/>
        </p:nvGrpSpPr>
        <p:grpSpPr>
          <a:xfrm>
            <a:off x="2298286" y="1760927"/>
            <a:ext cx="1080000" cy="319481"/>
            <a:chOff x="1735667" y="1215879"/>
            <a:chExt cx="1134533" cy="338667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43699F30-81AB-4325-82E5-FC9CF4F58368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Cameras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EE8A1CF6-CA35-47D3-A8EB-20C2CE8EA533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430E688-DB1A-4545-A9EC-AC2F44EC9F9E}"/>
              </a:ext>
            </a:extLst>
          </p:cNvPr>
          <p:cNvGrpSpPr/>
          <p:nvPr/>
        </p:nvGrpSpPr>
        <p:grpSpPr>
          <a:xfrm>
            <a:off x="9122100" y="1760927"/>
            <a:ext cx="1080000" cy="319481"/>
            <a:chOff x="1735667" y="1215879"/>
            <a:chExt cx="1134533" cy="338667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CD7D3BAC-B30B-47B1-9834-0C12E523577E}"/>
                </a:ext>
              </a:extLst>
            </p:cNvPr>
            <p:cNvSpPr/>
            <p:nvPr/>
          </p:nvSpPr>
          <p:spPr>
            <a:xfrm>
              <a:off x="1735667" y="1215879"/>
              <a:ext cx="1134533" cy="338667"/>
            </a:xfrm>
            <a:prstGeom prst="roundRect">
              <a:avLst/>
            </a:prstGeom>
            <a:solidFill>
              <a:srgbClr val="475B63"/>
            </a:solidFill>
            <a:ln>
              <a:solidFill>
                <a:srgbClr val="F0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Roboto" panose="02000000000000000000" pitchFamily="2" charset="0"/>
                  <a:ea typeface="Roboto" panose="02000000000000000000" pitchFamily="2" charset="0"/>
                </a:rPr>
                <a:t>Tools</a:t>
              </a:r>
              <a:r>
                <a:rPr lang="de-DE" sz="14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19DFD332-E2BD-4116-8A32-6E6242029DF3}"/>
                </a:ext>
              </a:extLst>
            </p:cNvPr>
            <p:cNvSpPr/>
            <p:nvPr/>
          </p:nvSpPr>
          <p:spPr>
            <a:xfrm rot="10800000">
              <a:off x="2667000" y="1358151"/>
              <a:ext cx="76200" cy="541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E7B46806-5F68-47AA-9DF0-CBBC0AB8924E}"/>
              </a:ext>
            </a:extLst>
          </p:cNvPr>
          <p:cNvSpPr txBox="1"/>
          <p:nvPr/>
        </p:nvSpPr>
        <p:spPr>
          <a:xfrm>
            <a:off x="290375" y="101717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Alt: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1927E43-AC71-4068-843A-1C4AAB2E9ADE}"/>
              </a:ext>
            </a:extLst>
          </p:cNvPr>
          <p:cNvSpPr txBox="1"/>
          <p:nvPr/>
        </p:nvSpPr>
        <p:spPr>
          <a:xfrm>
            <a:off x="290375" y="17425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Neu: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872F949A-8C69-4947-AB7F-F92A261E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1" y="1692010"/>
            <a:ext cx="1391595" cy="55663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21B6EC7-F177-4441-8E66-5DFE5199C996}"/>
              </a:ext>
            </a:extLst>
          </p:cNvPr>
          <p:cNvSpPr txBox="1"/>
          <p:nvPr/>
        </p:nvSpPr>
        <p:spPr>
          <a:xfrm>
            <a:off x="316533" y="29183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Menus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4DEC17E-C8CE-4E01-8554-311B38C51D51}"/>
              </a:ext>
            </a:extLst>
          </p:cNvPr>
          <p:cNvSpPr txBox="1"/>
          <p:nvPr/>
        </p:nvSpPr>
        <p:spPr>
          <a:xfrm>
            <a:off x="316533" y="647839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Hauptmenü: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6940A72-F4BD-4A12-8E9D-6406A5E2D5F6}"/>
              </a:ext>
            </a:extLst>
          </p:cNvPr>
          <p:cNvSpPr txBox="1"/>
          <p:nvPr/>
        </p:nvSpPr>
        <p:spPr>
          <a:xfrm>
            <a:off x="316533" y="2206634"/>
            <a:ext cx="3122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Logo immer mit Verlinkung auf Startseite / Hauptmenü“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B6C061C-7E93-41FD-9651-FC7B5D52CB6D}"/>
              </a:ext>
            </a:extLst>
          </p:cNvPr>
          <p:cNvCxnSpPr>
            <a:cxnSpLocks/>
          </p:cNvCxnSpPr>
          <p:nvPr/>
        </p:nvCxnSpPr>
        <p:spPr>
          <a:xfrm flipV="1">
            <a:off x="1401063" y="1999998"/>
            <a:ext cx="0" cy="24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>
            <a:extLst>
              <a:ext uri="{FF2B5EF4-FFF2-40B4-BE49-F238E27FC236}">
                <a16:creationId xmlns:a16="http://schemas.microsoft.com/office/drawing/2014/main" id="{C0C38924-D2EE-48AE-B983-1139A026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714" y="1761303"/>
            <a:ext cx="315911" cy="319481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F647A84-D47C-4A0A-B0FC-314B75DD689C}"/>
              </a:ext>
            </a:extLst>
          </p:cNvPr>
          <p:cNvSpPr txBox="1"/>
          <p:nvPr/>
        </p:nvSpPr>
        <p:spPr>
          <a:xfrm>
            <a:off x="10816154" y="1751389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Logout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BA83C3B-7EDE-4F9D-8CE5-6F1C572F6873}"/>
              </a:ext>
            </a:extLst>
          </p:cNvPr>
          <p:cNvSpPr txBox="1"/>
          <p:nvPr/>
        </p:nvSpPr>
        <p:spPr>
          <a:xfrm>
            <a:off x="290376" y="3069433"/>
            <a:ext cx="115206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Folgende Punkte fallen uns dazu ein bzw. würden wir ändern: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Einstellungsmöglichkeiten aus „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Eventers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 in neuen, eigenen Reiter „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Preferences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 übernehmen, weil Einstellungen ein ganz zentraler Punkt der Software sind und unter den Event Frames etwas untergehen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Das Bild mit den Frames aus dem alten Reiter 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Eventer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 hängen wir unter „Events“  auf und nennen es neu „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Framer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 „Logout“ würde ich nicht unter „Tools“ erwarten, sondern rechts separat und optisch differenziert aufführen (z. B. User/Account Icon, siehe Website)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</a:rPr>
              <a:t>„Tools“ gibt es nur beim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</a:rPr>
              <a:t>Raspi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Schriftzug „Software Version 1.0.15 (User: leonie)“ und „Free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disc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space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 – fällt Euch hier noch ein besserer Platz ein?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Logo ganz vorne / links (analog zur Website) ergänzen &amp; Optik (Farben, Button, etc.) allgemein: steht schon bei David auf der Liste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1B6EC7-F177-4441-8E66-5DFE5199C996}"/>
              </a:ext>
            </a:extLst>
          </p:cNvPr>
          <p:cNvSpPr txBox="1"/>
          <p:nvPr/>
        </p:nvSpPr>
        <p:spPr>
          <a:xfrm>
            <a:off x="316533" y="29183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Menus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EB916B8-BC75-43F9-9BA6-E6B813FE36E0}"/>
              </a:ext>
            </a:extLst>
          </p:cNvPr>
          <p:cNvSpPr txBox="1"/>
          <p:nvPr/>
        </p:nvSpPr>
        <p:spPr>
          <a:xfrm>
            <a:off x="316533" y="1079354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Untermenü „Events“: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242FB20F-251E-4E24-9F9B-FF006D2C7F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84" y="1521883"/>
            <a:ext cx="88201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AE86D32D-F685-4E7C-A087-4800D2C3A831}"/>
              </a:ext>
            </a:extLst>
          </p:cNvPr>
          <p:cNvSpPr txBox="1"/>
          <p:nvPr/>
        </p:nvSpPr>
        <p:spPr>
          <a:xfrm>
            <a:off x="452001" y="15635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Alt: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53D00DE-2633-497C-9BB0-CB83A6106A2D}"/>
              </a:ext>
            </a:extLst>
          </p:cNvPr>
          <p:cNvSpPr txBox="1"/>
          <p:nvPr/>
        </p:nvSpPr>
        <p:spPr>
          <a:xfrm>
            <a:off x="452001" y="22889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Neu: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C298C30-FC3E-4F92-8C08-DF318D6CBFBB}"/>
              </a:ext>
            </a:extLst>
          </p:cNvPr>
          <p:cNvSpPr/>
          <p:nvPr/>
        </p:nvSpPr>
        <p:spPr>
          <a:xfrm>
            <a:off x="4763717" y="2268642"/>
            <a:ext cx="1146018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New Events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BCD3AF6A-6E9A-4084-9E30-86339DD06925}"/>
              </a:ext>
            </a:extLst>
          </p:cNvPr>
          <p:cNvSpPr/>
          <p:nvPr/>
        </p:nvSpPr>
        <p:spPr>
          <a:xfrm>
            <a:off x="6128480" y="2268642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Archive 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4EF24B27-2C0E-48E1-952B-1E8BA80755B3}"/>
              </a:ext>
            </a:extLst>
          </p:cNvPr>
          <p:cNvSpPr/>
          <p:nvPr/>
        </p:nvSpPr>
        <p:spPr>
          <a:xfrm>
            <a:off x="3398954" y="2268642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Roboto" panose="02000000000000000000" pitchFamily="2" charset="0"/>
                <a:ea typeface="Roboto" panose="02000000000000000000" pitchFamily="2" charset="0"/>
              </a:rPr>
              <a:t>Framer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9E3B99C-EFA2-474E-910F-281F0260C687}"/>
              </a:ext>
            </a:extLst>
          </p:cNvPr>
          <p:cNvSpPr txBox="1"/>
          <p:nvPr/>
        </p:nvSpPr>
        <p:spPr>
          <a:xfrm>
            <a:off x="149423" y="3392715"/>
            <a:ext cx="115206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Reiter „Classroom“ in „Training“ umbenennen unter das Untermenü  „Schools“ aufhängen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Reiter „Back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Main“ optisch von den anderen abgrenzen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Schriftzug „Software Version 1.0.15 (User: leonie)“ und „Free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disc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space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 – fällt Euch hier noch ein besserer Platz ein?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Logo ganz vorne / links (analog zur Website) ergänzen &amp; Optik (Farben, Button, etc.) allgemein: steht schon bei David auf der Liste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EBB7BA87-A4FF-44F1-88FE-6564EA82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06" y="2278598"/>
            <a:ext cx="1391595" cy="556638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C0EBA793-6A75-4BC9-936A-289697390F40}"/>
              </a:ext>
            </a:extLst>
          </p:cNvPr>
          <p:cNvSpPr txBox="1"/>
          <p:nvPr/>
        </p:nvSpPr>
        <p:spPr>
          <a:xfrm>
            <a:off x="1020148" y="2793222"/>
            <a:ext cx="3122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Logo immer mit Verlinkung auf Startseite / Hauptmenü“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4974411-36F8-4642-87F4-D8CE61EDFB54}"/>
              </a:ext>
            </a:extLst>
          </p:cNvPr>
          <p:cNvCxnSpPr>
            <a:cxnSpLocks/>
          </p:cNvCxnSpPr>
          <p:nvPr/>
        </p:nvCxnSpPr>
        <p:spPr>
          <a:xfrm flipV="1">
            <a:off x="2104678" y="2586586"/>
            <a:ext cx="0" cy="24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0DFF12B-D0A2-42FE-84BD-6DE1B926E6D0}"/>
              </a:ext>
            </a:extLst>
          </p:cNvPr>
          <p:cNvSpPr/>
          <p:nvPr/>
        </p:nvSpPr>
        <p:spPr>
          <a:xfrm>
            <a:off x="7432347" y="2268642"/>
            <a:ext cx="1322186" cy="319481"/>
          </a:xfrm>
          <a:prstGeom prst="roundRect">
            <a:avLst/>
          </a:prstGeom>
          <a:solidFill>
            <a:schemeClr val="bg1"/>
          </a:solidFill>
          <a:ln>
            <a:solidFill>
              <a:srgbClr val="475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 </a:t>
            </a:r>
            <a:r>
              <a:rPr lang="de-DE" sz="1400" dirty="0" err="1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Main </a:t>
            </a:r>
          </a:p>
        </p:txBody>
      </p:sp>
    </p:spTree>
    <p:extLst>
      <p:ext uri="{BB962C8B-B14F-4D97-AF65-F5344CB8AC3E}">
        <p14:creationId xmlns:p14="http://schemas.microsoft.com/office/powerpoint/2010/main" val="320330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1B6EC7-F177-4441-8E66-5DFE5199C996}"/>
              </a:ext>
            </a:extLst>
          </p:cNvPr>
          <p:cNvSpPr txBox="1"/>
          <p:nvPr/>
        </p:nvSpPr>
        <p:spPr>
          <a:xfrm>
            <a:off x="316533" y="29183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Menus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EB916B8-BC75-43F9-9BA6-E6B813FE36E0}"/>
              </a:ext>
            </a:extLst>
          </p:cNvPr>
          <p:cNvSpPr txBox="1"/>
          <p:nvPr/>
        </p:nvSpPr>
        <p:spPr>
          <a:xfrm>
            <a:off x="316533" y="107935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Untermenü „Schools“: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E86D32D-F685-4E7C-A087-4800D2C3A831}"/>
              </a:ext>
            </a:extLst>
          </p:cNvPr>
          <p:cNvSpPr txBox="1"/>
          <p:nvPr/>
        </p:nvSpPr>
        <p:spPr>
          <a:xfrm>
            <a:off x="452001" y="15635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Alt: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53D00DE-2633-497C-9BB0-CB83A6106A2D}"/>
              </a:ext>
            </a:extLst>
          </p:cNvPr>
          <p:cNvSpPr txBox="1"/>
          <p:nvPr/>
        </p:nvSpPr>
        <p:spPr>
          <a:xfrm>
            <a:off x="452001" y="22889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Neu: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C298C30-FC3E-4F92-8C08-DF318D6CBFBB}"/>
              </a:ext>
            </a:extLst>
          </p:cNvPr>
          <p:cNvSpPr/>
          <p:nvPr/>
        </p:nvSpPr>
        <p:spPr>
          <a:xfrm>
            <a:off x="4763717" y="2268642"/>
            <a:ext cx="1146018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Review</a:t>
            </a:r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BCD3AF6A-6E9A-4084-9E30-86339DD06925}"/>
              </a:ext>
            </a:extLst>
          </p:cNvPr>
          <p:cNvSpPr/>
          <p:nvPr/>
        </p:nvSpPr>
        <p:spPr>
          <a:xfrm>
            <a:off x="6074225" y="2264898"/>
            <a:ext cx="1159603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AI Modeling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4EF24B27-2C0E-48E1-952B-1E8BA80755B3}"/>
              </a:ext>
            </a:extLst>
          </p:cNvPr>
          <p:cNvSpPr/>
          <p:nvPr/>
        </p:nvSpPr>
        <p:spPr>
          <a:xfrm>
            <a:off x="3398954" y="2268642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Training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9E3B99C-EFA2-474E-910F-281F0260C687}"/>
              </a:ext>
            </a:extLst>
          </p:cNvPr>
          <p:cNvSpPr txBox="1"/>
          <p:nvPr/>
        </p:nvSpPr>
        <p:spPr>
          <a:xfrm>
            <a:off x="149423" y="3500976"/>
            <a:ext cx="115206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Folgende Punkte fallen mir dazu ein bzw. würde ich in diese Reihenfolge ändern:</a:t>
            </a:r>
          </a:p>
          <a:p>
            <a:pPr marL="342900" lvl="0" indent="-342900">
              <a:buFont typeface="+mj-lt"/>
              <a:buAutoNum type="arabicPeriod"/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Alt „Classroom“ bzw. neu „Training“ in Schools aufnehmen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Reiter „Images“ in „Review“ umbenennen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Reiter „Dashboard“ in „AI Modeling“ umbenennen; Button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„Train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now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!“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„Train AI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now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!“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umbenennen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Reiter „Trainer“ in „Reports“ umbenennen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EBB7BA87-A4FF-44F1-88FE-6564EA82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06" y="2278598"/>
            <a:ext cx="1391595" cy="556638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C0EBA793-6A75-4BC9-936A-289697390F40}"/>
              </a:ext>
            </a:extLst>
          </p:cNvPr>
          <p:cNvSpPr txBox="1"/>
          <p:nvPr/>
        </p:nvSpPr>
        <p:spPr>
          <a:xfrm>
            <a:off x="1020148" y="2793222"/>
            <a:ext cx="3122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Logo immer mit Verlinkung auf Startseite / Hauptmenü“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4974411-36F8-4642-87F4-D8CE61EDFB54}"/>
              </a:ext>
            </a:extLst>
          </p:cNvPr>
          <p:cNvCxnSpPr>
            <a:cxnSpLocks/>
          </p:cNvCxnSpPr>
          <p:nvPr/>
        </p:nvCxnSpPr>
        <p:spPr>
          <a:xfrm flipV="1">
            <a:off x="2104678" y="2586586"/>
            <a:ext cx="0" cy="248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0DFF12B-D0A2-42FE-84BD-6DE1B926E6D0}"/>
              </a:ext>
            </a:extLst>
          </p:cNvPr>
          <p:cNvSpPr/>
          <p:nvPr/>
        </p:nvSpPr>
        <p:spPr>
          <a:xfrm>
            <a:off x="8765136" y="2277092"/>
            <a:ext cx="1322186" cy="319481"/>
          </a:xfrm>
          <a:prstGeom prst="roundRect">
            <a:avLst/>
          </a:prstGeom>
          <a:solidFill>
            <a:schemeClr val="bg1"/>
          </a:solidFill>
          <a:ln>
            <a:solidFill>
              <a:srgbClr val="475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 </a:t>
            </a:r>
            <a:r>
              <a:rPr lang="de-DE" sz="1400" dirty="0" err="1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sz="1400" dirty="0">
                <a:solidFill>
                  <a:srgbClr val="475B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Main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3C9D8D9-6FBB-45A9-8930-742A1D6080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20" y="1539591"/>
            <a:ext cx="73152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7F3F3F0-AD60-4548-8D34-FE0D44B3D0B7}"/>
              </a:ext>
            </a:extLst>
          </p:cNvPr>
          <p:cNvSpPr/>
          <p:nvPr/>
        </p:nvSpPr>
        <p:spPr>
          <a:xfrm>
            <a:off x="7466391" y="2264899"/>
            <a:ext cx="1080000" cy="319481"/>
          </a:xfrm>
          <a:prstGeom prst="roundRect">
            <a:avLst/>
          </a:prstGeom>
          <a:solidFill>
            <a:srgbClr val="475B63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39668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Breitbild</PresentationFormat>
  <Paragraphs>67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Symbol</vt:lpstr>
      <vt:lpstr>Office</vt:lpstr>
      <vt:lpstr>Übersicht NEU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Farben.</dc:title>
  <dc:creator>Leonie</dc:creator>
  <cp:lastModifiedBy>Leonie</cp:lastModifiedBy>
  <cp:revision>21</cp:revision>
  <dcterms:created xsi:type="dcterms:W3CDTF">2024-01-09T19:21:01Z</dcterms:created>
  <dcterms:modified xsi:type="dcterms:W3CDTF">2024-01-14T21:10:35Z</dcterms:modified>
</cp:coreProperties>
</file>