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16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62" r:id="rId10"/>
    <p:sldId id="264" r:id="rId11"/>
    <p:sldId id="263" r:id="rId12"/>
  </p:sldIdLst>
  <p:sldSz cx="12192000" cy="6858000"/>
  <p:notesSz cx="6858000" cy="9144000"/>
  <p:embeddedFontLst>
    <p:embeddedFont>
      <p:font typeface="Calibri Light" panose="020F0302020204030204" pitchFamily="34" charset="0"/>
      <p:regular r:id="rId13"/>
      <p:italic r:id="rId14"/>
    </p:embeddedFont>
    <p:embeddedFont>
      <p:font typeface="Cordia New" panose="020B0304020202020204" pitchFamily="34" charset="-34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Brush Script MT" panose="03060802040406070304" pitchFamily="66" charset="0"/>
      <p:italic r:id="rId23"/>
    </p:embeddedFont>
    <p:embeddedFont>
      <p:font typeface="TH Sarabun New" panose="020B0500040200020003" pitchFamily="34" charset="-34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2" autoAdjust="0"/>
    <p:restoredTop sz="94660"/>
  </p:normalViewPr>
  <p:slideViewPr>
    <p:cSldViewPr snapToGrid="0">
      <p:cViewPr varScale="1">
        <p:scale>
          <a:sx n="89" d="100"/>
          <a:sy n="89" d="100"/>
        </p:scale>
        <p:origin x="76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E90E-073B-4421-A412-FFC3BC72F6BF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A79A-7450-4AD3-B6CA-0AC656CAE3B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14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E90E-073B-4421-A412-FFC3BC72F6BF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A79A-7450-4AD3-B6CA-0AC656CAE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4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E90E-073B-4421-A412-FFC3BC72F6BF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A79A-7450-4AD3-B6CA-0AC656CAE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E90E-073B-4421-A412-FFC3BC72F6BF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A79A-7450-4AD3-B6CA-0AC656CAE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1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E90E-073B-4421-A412-FFC3BC72F6BF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A79A-7450-4AD3-B6CA-0AC656CAE3B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56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E90E-073B-4421-A412-FFC3BC72F6BF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A79A-7450-4AD3-B6CA-0AC656CAE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3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E90E-073B-4421-A412-FFC3BC72F6BF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A79A-7450-4AD3-B6CA-0AC656CAE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4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E90E-073B-4421-A412-FFC3BC72F6BF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A79A-7450-4AD3-B6CA-0AC656CAE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E90E-073B-4421-A412-FFC3BC72F6BF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A79A-7450-4AD3-B6CA-0AC656CAE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9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BDE90E-073B-4421-A412-FFC3BC72F6BF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32A79A-7450-4AD3-B6CA-0AC656CAE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5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E90E-073B-4421-A412-FFC3BC72F6BF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A79A-7450-4AD3-B6CA-0AC656CAE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BDE90E-073B-4421-A412-FFC3BC72F6BF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832A79A-7450-4AD3-B6CA-0AC656CAE3B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31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7632" y="442938"/>
            <a:ext cx="9157967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โครงงานวิชา </a:t>
            </a:r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OBJECT-ORIENTED</a:t>
            </a:r>
            <a:r>
              <a:rPr lang="th-TH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 </a:t>
            </a:r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PROGRAMMING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S PraJad" panose="02000503000000000000" pitchFamily="50" charset="-34"/>
              <a:ea typeface="CS PraJad" panose="02000503000000000000" pitchFamily="50" charset="-34"/>
              <a:cs typeface="CS PraJad" panose="02000503000000000000" pitchFamily="50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86069" y="1647645"/>
            <a:ext cx="1784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จัดทำโดย</a:t>
            </a: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S PraJad" panose="02000503000000000000" pitchFamily="50" charset="-34"/>
              <a:ea typeface="CS PraJad" panose="02000503000000000000" pitchFamily="50" charset="-34"/>
              <a:cs typeface="CS PraJad" panose="02000503000000000000" pitchFamily="50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61813" y="2501660"/>
            <a:ext cx="69496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>
                <a:ln w="0"/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นายณัฐวัฒน์ สุขประเสริฐ     รหัสนักศึกษา </a:t>
            </a:r>
            <a:r>
              <a:rPr lang="th-TH" sz="2000" dirty="0" smtClean="0">
                <a:ln w="0"/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58070041</a:t>
            </a:r>
            <a:endParaRPr lang="en-US" sz="2000" dirty="0">
              <a:ln w="0"/>
              <a:latin typeface="CS PraJad" panose="02000503000000000000" pitchFamily="50" charset="-34"/>
              <a:ea typeface="CS PraJad" panose="02000503000000000000" pitchFamily="50" charset="-34"/>
              <a:cs typeface="CS PraJad" panose="02000503000000000000" pitchFamily="50" charset="-34"/>
            </a:endParaRPr>
          </a:p>
          <a:p>
            <a:pPr algn="ctr"/>
            <a:r>
              <a:rPr lang="th-TH" sz="2000" dirty="0" smtClean="0">
                <a:ln w="0"/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นาย</a:t>
            </a:r>
            <a:r>
              <a:rPr lang="th-TH" sz="2000" dirty="0">
                <a:ln w="0"/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ดนยา    สร้างสุข          รหัส</a:t>
            </a:r>
            <a:r>
              <a:rPr lang="th-TH" sz="2000" dirty="0" smtClean="0">
                <a:ln w="0"/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นักศึกษา 58070042 </a:t>
            </a:r>
            <a:endParaRPr lang="en-US" sz="2000" dirty="0">
              <a:ln w="0"/>
              <a:latin typeface="CS PraJad" panose="02000503000000000000" pitchFamily="50" charset="-34"/>
              <a:ea typeface="CS PraJad" panose="02000503000000000000" pitchFamily="50" charset="-34"/>
              <a:cs typeface="CS PraJad" panose="02000503000000000000" pitchFamily="50" charset="-34"/>
            </a:endParaRPr>
          </a:p>
          <a:p>
            <a:pPr algn="ctr"/>
            <a:r>
              <a:rPr lang="th-TH" sz="2000" dirty="0" smtClean="0">
                <a:ln w="0"/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นาย</a:t>
            </a:r>
            <a:r>
              <a:rPr lang="th-TH" sz="2000" dirty="0">
                <a:ln w="0"/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ธนวินท์  ชัยสุทธิ์ชยางกูล รหัสนักศึกษา </a:t>
            </a:r>
            <a:r>
              <a:rPr lang="th-TH" sz="2000" dirty="0" smtClean="0">
                <a:ln w="0"/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58070056</a:t>
            </a:r>
            <a:endParaRPr lang="en-US" sz="2000" dirty="0" smtClean="0">
              <a:ln w="0"/>
              <a:latin typeface="CS PraJad" panose="02000503000000000000" pitchFamily="50" charset="-34"/>
              <a:ea typeface="CS PraJad" panose="02000503000000000000" pitchFamily="50" charset="-34"/>
              <a:cs typeface="CS PraJad" panose="02000503000000000000" pitchFamily="50" charset="-34"/>
            </a:endParaRPr>
          </a:p>
          <a:p>
            <a:pPr algn="ctr"/>
            <a:r>
              <a:rPr lang="th-TH" sz="2000" dirty="0" smtClean="0">
                <a:ln w="0"/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นายพงษ์ธัช  แย้มสมพงษ์     รหัสนักศึกษา 58070088 </a:t>
            </a:r>
            <a:endParaRPr lang="en-US" sz="2000" dirty="0" smtClean="0">
              <a:ln w="0"/>
              <a:latin typeface="CS PraJad" panose="02000503000000000000" pitchFamily="50" charset="-34"/>
              <a:ea typeface="CS PraJad" panose="02000503000000000000" pitchFamily="50" charset="-34"/>
              <a:cs typeface="CS PraJad" panose="02000503000000000000" pitchFamily="50" charset="-34"/>
            </a:endParaRPr>
          </a:p>
          <a:p>
            <a:pPr algn="ctr"/>
            <a:r>
              <a:rPr lang="th-TH" sz="2000" dirty="0" smtClean="0">
                <a:ln w="0"/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นาย</a:t>
            </a:r>
            <a:r>
              <a:rPr lang="th-TH" sz="2000" dirty="0">
                <a:ln w="0"/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หรรษธร ช่วยอ่อน	    รหัสนักศึกษา 58070159</a:t>
            </a:r>
            <a:endParaRPr lang="en-US" sz="2000" dirty="0">
              <a:ln w="0"/>
              <a:latin typeface="CS PraJad" panose="02000503000000000000" pitchFamily="50" charset="-34"/>
              <a:ea typeface="CS PraJad" panose="02000503000000000000" pitchFamily="50" charset="-34"/>
              <a:cs typeface="CS PraJad" panose="02000503000000000000" pitchFamily="50" charset="-3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88615" y="4478650"/>
            <a:ext cx="6096000" cy="13512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2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H Sarabun New" panose="020B0500040200020003" pitchFamily="34" charset="-34"/>
              </a:rPr>
              <a:t>เสนอ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9144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h-TH" dirty="0">
                <a:solidFill>
                  <a:srgbClr val="000000"/>
                </a:solidFill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อาจารย์ ผศ.ดร. มานพ พันธ์โคกกรวด </a:t>
            </a:r>
            <a:endParaRPr lang="en-US" dirty="0">
              <a:latin typeface="CS PraJad" panose="02000503000000000000" pitchFamily="50" charset="-34"/>
              <a:ea typeface="CS PraJad" panose="02000503000000000000" pitchFamily="50" charset="-34"/>
              <a:cs typeface="CS PraJad" panose="02000503000000000000" pitchFamily="50" charset="-34"/>
            </a:endParaRPr>
          </a:p>
          <a:p>
            <a:pPr marL="9144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h-TH" dirty="0">
                <a:solidFill>
                  <a:srgbClr val="000000"/>
                </a:solidFill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อาจารย์ ผศ.ดร. ธนิศา  นุ่มนนท์</a:t>
            </a:r>
            <a:endParaRPr lang="en-US" dirty="0">
              <a:effectLst/>
              <a:latin typeface="CS PraJad" panose="02000503000000000000" pitchFamily="50" charset="-34"/>
              <a:ea typeface="CS PraJad" panose="02000503000000000000" pitchFamily="50" charset="-34"/>
              <a:cs typeface="CS PraJad" panose="02000503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3628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50234" y="3531183"/>
            <a:ext cx="7504981" cy="2679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th-TH" dirty="0" smtClean="0">
                <a:solidFill>
                  <a:srgbClr val="000000"/>
                </a:solidFill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เป็น</a:t>
            </a:r>
            <a:r>
              <a:rPr lang="th-TH" dirty="0">
                <a:solidFill>
                  <a:srgbClr val="000000"/>
                </a:solidFill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ส่วนของอุปกรณ์เครื่องมือแต่ละประเภท ที่มีลักษณะการใช้ที่แตกต่าง</a:t>
            </a:r>
            <a:r>
              <a:rPr lang="th-TH" dirty="0" smtClean="0">
                <a:solidFill>
                  <a:srgbClr val="000000"/>
                </a:solidFill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กัน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th-TH" dirty="0" smtClean="0">
                <a:solidFill>
                  <a:srgbClr val="000000"/>
                </a:solidFill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เป็น</a:t>
            </a:r>
            <a:r>
              <a:rPr lang="th-TH" dirty="0">
                <a:solidFill>
                  <a:srgbClr val="000000"/>
                </a:solidFill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ส่วนของการซื้อเมล็ดภัณฑ์มีให้เลือก 3 อย่างคือ ถั่ว แครอท และแตงโม โดยจะมีราคาซื้อและราคาขายแตกต่างกันไปตาม</a:t>
            </a:r>
            <a:r>
              <a:rPr lang="th-TH" dirty="0" smtClean="0">
                <a:solidFill>
                  <a:srgbClr val="000000"/>
                </a:solidFill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ฤดูกาล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th-TH" dirty="0" smtClean="0">
                <a:solidFill>
                  <a:srgbClr val="000000"/>
                </a:solidFill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เป็น</a:t>
            </a:r>
            <a:r>
              <a:rPr lang="th-TH" dirty="0">
                <a:solidFill>
                  <a:srgbClr val="000000"/>
                </a:solidFill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ส่วนของแปลงที่ใช้ในการหว่านเมล็ด</a:t>
            </a:r>
            <a:r>
              <a:rPr lang="th-TH" dirty="0" smtClean="0">
                <a:solidFill>
                  <a:srgbClr val="000000"/>
                </a:solidFill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ภัณฑ์</a:t>
            </a:r>
            <a:endParaRPr lang="th-TH" sz="1200" dirty="0">
              <a:latin typeface="CS PraJad" panose="02000503000000000000" pitchFamily="50" charset="-34"/>
              <a:ea typeface="CS PraJad" panose="02000503000000000000" pitchFamily="50" charset="-34"/>
              <a:cs typeface="CS PraJad" panose="02000503000000000000" pitchFamily="50" charset="-34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th-TH" dirty="0" smtClean="0">
                <a:solidFill>
                  <a:srgbClr val="000000"/>
                </a:solidFill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เป็น</a:t>
            </a:r>
            <a:r>
              <a:rPr lang="th-TH" dirty="0">
                <a:solidFill>
                  <a:srgbClr val="000000"/>
                </a:solidFill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ส่วนของการเก็บของที่ได้จากการ</a:t>
            </a:r>
            <a:r>
              <a:rPr lang="th-TH">
                <a:solidFill>
                  <a:srgbClr val="000000"/>
                </a:solidFill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เก็บ</a:t>
            </a:r>
            <a:r>
              <a:rPr lang="th-TH" smtClean="0">
                <a:solidFill>
                  <a:srgbClr val="000000"/>
                </a:solidFill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เกี๋ยวและขายของ</a:t>
            </a:r>
            <a:endParaRPr lang="th-TH" sz="1200" dirty="0">
              <a:latin typeface="CS PraJad" panose="02000503000000000000" pitchFamily="50" charset="-34"/>
              <a:ea typeface="CS PraJad" panose="02000503000000000000" pitchFamily="50" charset="-34"/>
              <a:cs typeface="CS PraJad" panose="02000503000000000000" pitchFamily="50" charset="-34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th-TH" dirty="0" smtClean="0">
                <a:solidFill>
                  <a:srgbClr val="000000"/>
                </a:solidFill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เป็น</a:t>
            </a:r>
            <a:r>
              <a:rPr lang="th-TH" dirty="0">
                <a:solidFill>
                  <a:srgbClr val="000000"/>
                </a:solidFill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ส่วนของบ้านคือการกดนอนเพื่อเปลี่ยน</a:t>
            </a:r>
            <a:r>
              <a:rPr lang="th-TH" dirty="0" smtClean="0">
                <a:solidFill>
                  <a:srgbClr val="000000"/>
                </a:solidFill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วัน</a:t>
            </a:r>
            <a:endParaRPr lang="th-TH" sz="1200" dirty="0">
              <a:latin typeface="CS PraJad" panose="02000503000000000000" pitchFamily="50" charset="-34"/>
              <a:ea typeface="CS PraJad" panose="02000503000000000000" pitchFamily="50" charset="-34"/>
              <a:cs typeface="CS PraJad" panose="02000503000000000000" pitchFamily="50" charset="-34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th-TH" dirty="0" smtClean="0">
                <a:solidFill>
                  <a:srgbClr val="000000"/>
                </a:solidFill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 </a:t>
            </a:r>
            <a:r>
              <a:rPr lang="th-TH" dirty="0">
                <a:solidFill>
                  <a:srgbClr val="000000"/>
                </a:solidFill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เป็นส่วนของบ่อที่ใช้ในการเติมน้ำเข้า บัวรดน้ำ</a:t>
            </a:r>
            <a:endParaRPr lang="en-US" sz="1200" dirty="0">
              <a:effectLst/>
              <a:latin typeface="CS PraJad" panose="02000503000000000000" pitchFamily="50" charset="-34"/>
              <a:ea typeface="CS PraJad" panose="02000503000000000000" pitchFamily="50" charset="-34"/>
              <a:cs typeface="CS PraJad" panose="02000503000000000000" pitchFamily="50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013" y="210566"/>
            <a:ext cx="4906599" cy="297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8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89630" y="544010"/>
            <a:ext cx="1148071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h-TH" sz="4800" dirty="0" smtClean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สรุป</a:t>
            </a:r>
            <a:endParaRPr lang="en-US" sz="4800" dirty="0">
              <a:latin typeface="CS PraJad" panose="02000503000000000000" pitchFamily="50" charset="-34"/>
              <a:ea typeface="CS PraJad" panose="02000503000000000000" pitchFamily="50" charset="-34"/>
              <a:cs typeface="CS PraJad" panose="02000503000000000000" pitchFamily="50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6086" y="1999254"/>
            <a:ext cx="421782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 smtClean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สิ่งที่ผู้จัดทำได้รับ</a:t>
            </a:r>
          </a:p>
          <a:p>
            <a:r>
              <a:rPr lang="th-TH" dirty="0" smtClean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  -ฝึกการทำงานร่วมกันเป็นกลุ่ม</a:t>
            </a:r>
          </a:p>
          <a:p>
            <a:r>
              <a:rPr lang="th-TH" dirty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 </a:t>
            </a:r>
            <a:r>
              <a:rPr lang="th-TH" dirty="0" smtClean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 -เรียนรู้ในการพัฒนาโปรแกรมด้วยภาษา </a:t>
            </a:r>
            <a:r>
              <a:rPr lang="en-US" dirty="0" smtClean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Java</a:t>
            </a:r>
            <a:endParaRPr lang="th-TH" dirty="0" smtClean="0">
              <a:latin typeface="CS PraJad" panose="02000503000000000000" pitchFamily="50" charset="-34"/>
              <a:ea typeface="CS PraJad" panose="02000503000000000000" pitchFamily="50" charset="-34"/>
              <a:cs typeface="CS PraJad" panose="02000503000000000000" pitchFamily="50" charset="-34"/>
            </a:endParaRPr>
          </a:p>
          <a:p>
            <a:r>
              <a:rPr lang="th-TH" dirty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 </a:t>
            </a:r>
            <a:r>
              <a:rPr lang="th-TH" dirty="0" smtClean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 -เกิดควาคิดสร้างสรรค์</a:t>
            </a:r>
          </a:p>
          <a:p>
            <a:r>
              <a:rPr lang="th-TH" dirty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 </a:t>
            </a:r>
            <a:r>
              <a:rPr lang="th-TH" dirty="0" smtClean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 -เกิดความคิดวิเคราะห์อย่างมีระบบ</a:t>
            </a:r>
          </a:p>
          <a:p>
            <a:r>
              <a:rPr lang="th-TH" dirty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 </a:t>
            </a:r>
            <a:r>
              <a:rPr lang="th-TH" dirty="0" smtClean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 -รู้จักการแก้ไขปัญหาที่เกิดขึ้น</a:t>
            </a:r>
            <a:endParaRPr lang="en-US" dirty="0">
              <a:latin typeface="CS PraJad" panose="02000503000000000000" pitchFamily="50" charset="-34"/>
              <a:ea typeface="CS PraJad" panose="02000503000000000000" pitchFamily="50" charset="-34"/>
              <a:cs typeface="CS PraJad" panose="02000503000000000000" pitchFamily="50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65366" y="1999254"/>
            <a:ext cx="29851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 smtClean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ผลที่ได้รับต่อผู้ใช้</a:t>
            </a:r>
          </a:p>
          <a:p>
            <a:r>
              <a:rPr lang="th-TH" dirty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 </a:t>
            </a:r>
            <a:r>
              <a:rPr lang="th-TH" dirty="0" smtClean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 -ได้รับความเพลิดเพลินขณะเล่น</a:t>
            </a:r>
          </a:p>
          <a:p>
            <a:r>
              <a:rPr lang="th-TH" dirty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 </a:t>
            </a:r>
            <a:r>
              <a:rPr lang="th-TH" dirty="0" smtClean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 -ฝึกความคิดการวางแผน</a:t>
            </a:r>
            <a:endParaRPr lang="en-US" dirty="0">
              <a:latin typeface="CS PraJad" panose="02000503000000000000" pitchFamily="50" charset="-34"/>
              <a:ea typeface="CS PraJad" panose="02000503000000000000" pitchFamily="50" charset="-34"/>
              <a:cs typeface="CS PraJad" panose="02000503000000000000" pitchFamily="50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20906" y="3079630"/>
            <a:ext cx="61727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ข้อดี</a:t>
            </a:r>
            <a:endParaRPr lang="en-US" sz="2400" b="1" dirty="0">
              <a:latin typeface="CS PraJad" panose="02000503000000000000" pitchFamily="50" charset="-34"/>
              <a:ea typeface="CS PraJad" panose="02000503000000000000" pitchFamily="50" charset="-34"/>
              <a:cs typeface="CS PraJad" panose="02000503000000000000" pitchFamily="50" charset="-34"/>
            </a:endParaRPr>
          </a:p>
          <a:p>
            <a:r>
              <a:rPr lang="th-TH" dirty="0" smtClean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  -เป็น</a:t>
            </a:r>
            <a:r>
              <a:rPr lang="th-TH" dirty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แอปพลิเคชันเกม บนระบบปฏิบัติ </a:t>
            </a:r>
            <a:r>
              <a:rPr lang="en-US" dirty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Windows</a:t>
            </a:r>
          </a:p>
          <a:p>
            <a:r>
              <a:rPr lang="th-TH" dirty="0" smtClean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  </a:t>
            </a:r>
            <a:r>
              <a:rPr lang="th-TH" dirty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-</a:t>
            </a:r>
            <a:r>
              <a:rPr lang="th-TH" dirty="0" smtClean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รูปแบบ</a:t>
            </a:r>
            <a:r>
              <a:rPr lang="th-TH" dirty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การเล่นที่ง่ายสำหรับมือใหม่</a:t>
            </a:r>
            <a:endParaRPr lang="en-US" dirty="0">
              <a:latin typeface="CS PraJad" panose="02000503000000000000" pitchFamily="50" charset="-34"/>
              <a:ea typeface="CS PraJad" panose="02000503000000000000" pitchFamily="50" charset="-34"/>
              <a:cs typeface="CS PraJad" panose="02000503000000000000" pitchFamily="50" charset="-34"/>
            </a:endParaRPr>
          </a:p>
          <a:p>
            <a:r>
              <a:rPr lang="th-TH" dirty="0" smtClean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  </a:t>
            </a:r>
            <a:r>
              <a:rPr lang="th-TH" dirty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-</a:t>
            </a:r>
            <a:r>
              <a:rPr lang="th-TH" dirty="0" smtClean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มี</a:t>
            </a:r>
            <a:r>
              <a:rPr lang="th-TH" dirty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หน้าตา </a:t>
            </a:r>
            <a:r>
              <a:rPr lang="en-US" dirty="0" err="1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Gui</a:t>
            </a:r>
            <a:r>
              <a:rPr lang="en-US" dirty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 </a:t>
            </a:r>
            <a:r>
              <a:rPr lang="th-TH" dirty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ที่สวยงาม</a:t>
            </a:r>
            <a:endParaRPr lang="en-US" dirty="0">
              <a:latin typeface="CS PraJad" panose="02000503000000000000" pitchFamily="50" charset="-34"/>
              <a:ea typeface="CS PraJad" panose="02000503000000000000" pitchFamily="50" charset="-34"/>
              <a:cs typeface="CS PraJad" panose="02000503000000000000" pitchFamily="50" charset="-34"/>
            </a:endParaRPr>
          </a:p>
          <a:p>
            <a:r>
              <a:rPr lang="th-TH" sz="2400" b="1" dirty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ข้อเสีย</a:t>
            </a:r>
            <a:endParaRPr lang="en-US" sz="2400" b="1" dirty="0">
              <a:latin typeface="CS PraJad" panose="02000503000000000000" pitchFamily="50" charset="-34"/>
              <a:ea typeface="CS PraJad" panose="02000503000000000000" pitchFamily="50" charset="-34"/>
              <a:cs typeface="CS PraJad" panose="02000503000000000000" pitchFamily="50" charset="-34"/>
            </a:endParaRPr>
          </a:p>
          <a:p>
            <a:pPr lvl="0"/>
            <a:r>
              <a:rPr lang="th-TH" dirty="0" smtClean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  -กิจกรรม</a:t>
            </a:r>
            <a:r>
              <a:rPr lang="th-TH" dirty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ที่สามมารถทำได้คือการปลูกผักหรือผลไม้ได้แค่กิจกรรมเดียว </a:t>
            </a:r>
            <a:endParaRPr lang="th-TH" dirty="0" smtClean="0">
              <a:latin typeface="CS PraJad" panose="02000503000000000000" pitchFamily="50" charset="-34"/>
              <a:ea typeface="CS PraJad" panose="02000503000000000000" pitchFamily="50" charset="-34"/>
              <a:cs typeface="CS PraJad" panose="02000503000000000000" pitchFamily="50" charset="-34"/>
            </a:endParaRPr>
          </a:p>
          <a:p>
            <a:pPr lvl="0"/>
            <a:r>
              <a:rPr lang="th-TH" dirty="0" smtClean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ยัง</a:t>
            </a:r>
            <a:r>
              <a:rPr lang="th-TH" dirty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ไม่สามารถเลี้ยงสัตว์หรือทำกิจกรรมอื่นๆนอกจากการปลูก</a:t>
            </a:r>
            <a:r>
              <a:rPr lang="th-TH" dirty="0" smtClean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ผักได้</a:t>
            </a:r>
            <a:endParaRPr lang="en-US" dirty="0">
              <a:latin typeface="CS PraJad" panose="02000503000000000000" pitchFamily="50" charset="-34"/>
              <a:ea typeface="CS PraJad" panose="02000503000000000000" pitchFamily="50" charset="-34"/>
              <a:cs typeface="CS PraJad" panose="02000503000000000000" pitchFamily="50" charset="-34"/>
            </a:endParaRPr>
          </a:p>
          <a:p>
            <a:pPr lvl="0"/>
            <a:r>
              <a:rPr lang="th-TH" dirty="0" smtClean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  -มี</a:t>
            </a:r>
            <a:r>
              <a:rPr lang="th-TH" dirty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จำนวนผักหรือผลไม้ที่น้อยเกินไป</a:t>
            </a:r>
            <a:endParaRPr lang="en-US" dirty="0">
              <a:latin typeface="CS PraJad" panose="02000503000000000000" pitchFamily="50" charset="-34"/>
              <a:ea typeface="CS PraJad" panose="02000503000000000000" pitchFamily="50" charset="-34"/>
              <a:cs typeface="CS PraJad" panose="02000503000000000000" pitchFamily="50" charset="-34"/>
            </a:endParaRPr>
          </a:p>
          <a:p>
            <a:endParaRPr lang="en-US" sz="2400" dirty="0">
              <a:latin typeface="CS PraJad" panose="02000503000000000000" pitchFamily="50" charset="-34"/>
              <a:ea typeface="CS PraJad" panose="02000503000000000000" pitchFamily="50" charset="-34"/>
              <a:cs typeface="CS PraJad" panose="02000503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5549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7328" y="448574"/>
            <a:ext cx="288984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5400" b="1" dirty="0" smtClean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เกริ่นนำ</a:t>
            </a:r>
            <a:endParaRPr lang="en-US" sz="5400" b="1" dirty="0">
              <a:latin typeface="CS PraJad" panose="02000503000000000000" pitchFamily="50" charset="-34"/>
              <a:ea typeface="CS PraJad" panose="02000503000000000000" pitchFamily="50" charset="-34"/>
              <a:cs typeface="CS PraJad" panose="02000503000000000000" pitchFamily="50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0725" y="2674188"/>
            <a:ext cx="73583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 smtClean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	</a:t>
            </a:r>
            <a:r>
              <a:rPr lang="en-US" sz="2000" dirty="0" smtClean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Plant Plants </a:t>
            </a:r>
            <a:r>
              <a:rPr lang="th-TH" sz="2000" dirty="0" smtClean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เป็นเกมรูปแบบจำลองการปลูกผัก หรือเรียกง่ายๆคือเกมแนวทำฟาร์ม ทำให้เราสวมบทบาทเป็นเกษตรกรที่เริ่มต้นจากไม่มีอะไรเลยนอกจากที่ดินและบ้านหลังน้อยเพียงเท่านั้น ตัวเราเองจะต้องเติบโตไปพร้อมๆกับฟาร์มของเรา ซึ่งทางเราหวังว่าตัวผู้เล่นเองนั้นจะผูกพันไปกับเกมของเรา</a:t>
            </a:r>
          </a:p>
        </p:txBody>
      </p:sp>
    </p:spTree>
    <p:extLst>
      <p:ext uri="{BB962C8B-B14F-4D97-AF65-F5344CB8AC3E}">
        <p14:creationId xmlns:p14="http://schemas.microsoft.com/office/powerpoint/2010/main" val="136936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8702" y="569342"/>
            <a:ext cx="3252157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4800" b="1" dirty="0" smtClean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วัตถุประสงค์</a:t>
            </a:r>
            <a:endParaRPr lang="en-US" sz="4800" b="1" dirty="0">
              <a:latin typeface="CS PraJad" panose="02000503000000000000" pitchFamily="50" charset="-34"/>
              <a:ea typeface="CS PraJad" panose="02000503000000000000" pitchFamily="50" charset="-34"/>
              <a:cs typeface="CS PraJad" panose="02000503000000000000" pitchFamily="50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7208" y="2449901"/>
            <a:ext cx="10807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เพื่อให้ความเพลิดเพลิน บันเทิงใจ และทำให้ผู้เล่นรู้จักการวางแผนการใช้เงินที่คุ้มค่าและฝึกการสังเกตุสิ่งเล็กๆน้อยๆ</a:t>
            </a:r>
            <a:endParaRPr lang="en-US" sz="2000" dirty="0">
              <a:latin typeface="CS PraJad" panose="02000503000000000000" pitchFamily="50" charset="-34"/>
              <a:ea typeface="CS PraJad" panose="02000503000000000000" pitchFamily="50" charset="-34"/>
              <a:cs typeface="CS PraJad" panose="02000503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8326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1781" y="1940943"/>
            <a:ext cx="27703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 smtClean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แนะนำเกม</a:t>
            </a:r>
            <a:endParaRPr lang="en-US" sz="4800" b="1" dirty="0">
              <a:latin typeface="CS PraJad" panose="02000503000000000000" pitchFamily="50" charset="-34"/>
              <a:ea typeface="CS PraJad" panose="02000503000000000000" pitchFamily="50" charset="-34"/>
              <a:cs typeface="CS PraJad" panose="02000503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5968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927" y="496018"/>
            <a:ext cx="3523287" cy="22428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60258" y="793325"/>
            <a:ext cx="29354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-New Game </a:t>
            </a:r>
            <a:r>
              <a:rPr lang="th-TH" dirty="0" smtClean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เพื่อนเริ่มเกมใหม่</a:t>
            </a:r>
          </a:p>
          <a:p>
            <a:r>
              <a:rPr lang="th-TH" dirty="0" smtClean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-</a:t>
            </a:r>
            <a:r>
              <a:rPr lang="en-US" dirty="0" smtClean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Load Game </a:t>
            </a:r>
            <a:r>
              <a:rPr lang="th-TH" dirty="0" smtClean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เพื่อเล่นเกมต่อ</a:t>
            </a:r>
          </a:p>
          <a:p>
            <a:r>
              <a:rPr lang="th-TH" dirty="0" smtClean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-</a:t>
            </a:r>
            <a:r>
              <a:rPr lang="en-US" dirty="0" smtClean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Exit </a:t>
            </a:r>
            <a:r>
              <a:rPr lang="th-TH" dirty="0" smtClean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เพื่อออกเกม</a:t>
            </a:r>
            <a:endParaRPr lang="en-US" dirty="0">
              <a:latin typeface="CS PraJad" panose="02000503000000000000" pitchFamily="50" charset="-34"/>
              <a:ea typeface="CS PraJad" panose="02000503000000000000" pitchFamily="50" charset="-34"/>
              <a:cs typeface="CS PraJad" panose="02000503000000000000" pitchFamily="50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928" y="3657598"/>
            <a:ext cx="3583672" cy="22428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60258" y="4409700"/>
            <a:ext cx="3869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-ส่วนของกิจกรรมต่างๆในเกมจะอยู่ในหน้านี้</a:t>
            </a:r>
            <a:endParaRPr lang="en-US" dirty="0">
              <a:latin typeface="CS PraJad" panose="02000503000000000000" pitchFamily="50" charset="-34"/>
              <a:ea typeface="CS PraJad" panose="02000503000000000000" pitchFamily="50" charset="-34"/>
              <a:cs typeface="CS PraJad" panose="02000503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7499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14" y="2464598"/>
            <a:ext cx="2557419" cy="13747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58264" y="474453"/>
            <a:ext cx="2959465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h-TH" sz="5400" b="1" dirty="0" smtClean="0"/>
              <a:t>เครืองมือที่ใช้</a:t>
            </a:r>
            <a:endParaRPr lang="en-US" sz="5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14299" y="1920658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latin typeface="Brush Script MT" panose="03060802040406070304" pitchFamily="66" charset="0"/>
              </a:rPr>
              <a:t>-โปรแกรม </a:t>
            </a:r>
            <a:r>
              <a:rPr lang="en-US" dirty="0" smtClean="0">
                <a:latin typeface="Brush Script MT" panose="03060802040406070304" pitchFamily="66" charset="0"/>
              </a:rPr>
              <a:t>Eclipse </a:t>
            </a:r>
            <a:r>
              <a:rPr lang="en-US" dirty="0" err="1" smtClean="0">
                <a:latin typeface="Brush Script MT" panose="03060802040406070304" pitchFamily="66" charset="0"/>
              </a:rPr>
              <a:t>Jee</a:t>
            </a:r>
            <a:r>
              <a:rPr lang="en-US" dirty="0" smtClean="0">
                <a:latin typeface="Brush Script MT" panose="03060802040406070304" pitchFamily="66" charset="0"/>
              </a:rPr>
              <a:t> Neon</a:t>
            </a:r>
            <a:endParaRPr lang="en-US" dirty="0">
              <a:latin typeface="Brush Script MT" panose="030608020404060703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8010" y="4033808"/>
            <a:ext cx="324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latin typeface="Brush Script MT" panose="03060802040406070304" pitchFamily="66" charset="0"/>
              </a:rPr>
              <a:t>-ใช้ในการเขียนโปรแกรมเชิงวัตถุด้วยภาษา </a:t>
            </a:r>
            <a:r>
              <a:rPr lang="en-US" dirty="0" smtClean="0">
                <a:latin typeface="Brush Script MT" panose="03060802040406070304" pitchFamily="66" charset="0"/>
              </a:rPr>
              <a:t>Java</a:t>
            </a:r>
            <a:endParaRPr lang="en-US" dirty="0">
              <a:latin typeface="Brush Script MT" panose="03060802040406070304" pitchFamily="66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790" y="2407919"/>
            <a:ext cx="2737223" cy="14313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43559" y="1874491"/>
            <a:ext cx="3717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 smtClean="0">
                <a:latin typeface="Brush Script MT" panose="03060802040406070304" pitchFamily="66" charset="0"/>
              </a:rPr>
              <a:t>-โปรแกรม </a:t>
            </a:r>
            <a:r>
              <a:rPr lang="en-US" sz="2400" dirty="0" smtClean="0">
                <a:latin typeface="Brush Script MT" panose="03060802040406070304" pitchFamily="66" charset="0"/>
              </a:rPr>
              <a:t>Adobe </a:t>
            </a:r>
            <a:r>
              <a:rPr lang="en-US" sz="2400" dirty="0" err="1" smtClean="0">
                <a:latin typeface="Brush Script MT" panose="03060802040406070304" pitchFamily="66" charset="0"/>
              </a:rPr>
              <a:t>PhotoShop</a:t>
            </a:r>
            <a:r>
              <a:rPr lang="en-US" sz="2400" dirty="0" smtClean="0">
                <a:latin typeface="Brush Script MT" panose="03060802040406070304" pitchFamily="66" charset="0"/>
              </a:rPr>
              <a:t> cc 2015</a:t>
            </a:r>
            <a:endParaRPr lang="en-US" sz="2400" dirty="0">
              <a:latin typeface="Brush Script MT" panose="030608020404060703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92540" y="4033808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rush Script MT" panose="03060802040406070304" pitchFamily="66" charset="0"/>
              </a:rPr>
              <a:t>-</a:t>
            </a:r>
            <a:r>
              <a:rPr lang="th-TH" dirty="0" smtClean="0">
                <a:latin typeface="Brush Script MT" panose="03060802040406070304" pitchFamily="66" charset="0"/>
              </a:rPr>
              <a:t>ใช้ในการวาดรูปและตกแต่งรูปต่างๆ</a:t>
            </a:r>
            <a:endParaRPr lang="en-US" dirty="0">
              <a:latin typeface="Brush Script MT" panose="030608020404060703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73533" y="1920658"/>
            <a:ext cx="3074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rush Script MT" panose="03060802040406070304" pitchFamily="66" charset="0"/>
              </a:rPr>
              <a:t>-</a:t>
            </a:r>
            <a:r>
              <a:rPr lang="th-TH" sz="2400" dirty="0" smtClean="0">
                <a:latin typeface="Brush Script MT" panose="03060802040406070304" pitchFamily="66" charset="0"/>
              </a:rPr>
              <a:t>โปรแกรม</a:t>
            </a:r>
            <a:r>
              <a:rPr lang="en-US" sz="2400" dirty="0" smtClean="0">
                <a:latin typeface="Brush Script MT" panose="03060802040406070304" pitchFamily="66" charset="0"/>
              </a:rPr>
              <a:t>idle 3.5.2 </a:t>
            </a:r>
            <a:r>
              <a:rPr lang="en-US" sz="2400" dirty="0" err="1" smtClean="0">
                <a:latin typeface="Brush Script MT" panose="03060802040406070304" pitchFamily="66" charset="0"/>
              </a:rPr>
              <a:t>PyThon</a:t>
            </a:r>
            <a:endParaRPr lang="en-US" sz="2400" dirty="0">
              <a:latin typeface="Brush Script MT" panose="03060802040406070304" pitchFamily="66" charset="0"/>
            </a:endParaRPr>
          </a:p>
        </p:txBody>
      </p:sp>
      <p:pic>
        <p:nvPicPr>
          <p:cNvPr id="1026" name="Picture 2" descr="https://scontent.fbkk5-4.fna.fbcdn.net/v/t34.0-12/15050418_1247962918593941_1368949976_n.jpg?oh=158d5a4fd51f0fc086a4cfaf8e285236&amp;oe=582B850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264" y="2558604"/>
            <a:ext cx="2880052" cy="128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658264" y="4033808"/>
            <a:ext cx="3264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rush Script MT" panose="03060802040406070304" pitchFamily="66" charset="0"/>
              </a:rPr>
              <a:t>-</a:t>
            </a:r>
            <a:r>
              <a:rPr lang="th-TH" dirty="0" smtClean="0">
                <a:latin typeface="Brush Script MT" panose="03060802040406070304" pitchFamily="66" charset="0"/>
              </a:rPr>
              <a:t>ใช้ในการ </a:t>
            </a:r>
            <a:r>
              <a:rPr lang="en-US" dirty="0" smtClean="0">
                <a:latin typeface="Brush Script MT" panose="03060802040406070304" pitchFamily="66" charset="0"/>
              </a:rPr>
              <a:t>Test </a:t>
            </a:r>
            <a:r>
              <a:rPr lang="th-TH" dirty="0" smtClean="0">
                <a:latin typeface="Brush Script MT" panose="03060802040406070304" pitchFamily="66" charset="0"/>
              </a:rPr>
              <a:t>ความเป็นไปได้ของ </a:t>
            </a:r>
            <a:r>
              <a:rPr lang="en-US" dirty="0" smtClean="0">
                <a:latin typeface="Brush Script MT" panose="03060802040406070304" pitchFamily="66" charset="0"/>
              </a:rPr>
              <a:t>algorithm </a:t>
            </a:r>
            <a:endParaRPr lang="en-US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9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2875" y="2027207"/>
            <a:ext cx="4507965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h-TH" sz="4800" dirty="0" smtClean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โครงสร้างโปรแกรม</a:t>
            </a:r>
            <a:endParaRPr lang="en-US" sz="4800" dirty="0">
              <a:latin typeface="CS PraJad" panose="02000503000000000000" pitchFamily="50" charset="-34"/>
              <a:ea typeface="CS PraJad" panose="02000503000000000000" pitchFamily="50" charset="-34"/>
              <a:cs typeface="CS PraJad" panose="02000503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3738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775" y="319176"/>
            <a:ext cx="5926346" cy="587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5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8808" y="2826878"/>
            <a:ext cx="2262708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4800" dirty="0" smtClean="0">
                <a:latin typeface="CS PraJad" panose="02000503000000000000" pitchFamily="50" charset="-34"/>
                <a:ea typeface="CS PraJad" panose="02000503000000000000" pitchFamily="50" charset="-34"/>
                <a:cs typeface="CS PraJad" panose="02000503000000000000" pitchFamily="50" charset="-34"/>
              </a:rPr>
              <a:t>วิธีใช้งาน</a:t>
            </a:r>
            <a:endParaRPr lang="en-US" sz="4800" dirty="0">
              <a:latin typeface="CS PraJad" panose="02000503000000000000" pitchFamily="50" charset="-34"/>
              <a:ea typeface="CS PraJad" panose="02000503000000000000" pitchFamily="50" charset="-34"/>
              <a:cs typeface="CS PraJad" panose="02000503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8899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292</TotalTime>
  <Words>407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CS PraJad</vt:lpstr>
      <vt:lpstr>Calibri Light</vt:lpstr>
      <vt:lpstr>Cordia New</vt:lpstr>
      <vt:lpstr>Calibri</vt:lpstr>
      <vt:lpstr>Brush Script MT</vt:lpstr>
      <vt:lpstr>TH Sarabun New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Phongtat</dc:creator>
  <cp:lastModifiedBy>Phongtat</cp:lastModifiedBy>
  <cp:revision>23</cp:revision>
  <dcterms:created xsi:type="dcterms:W3CDTF">2016-11-13T19:45:30Z</dcterms:created>
  <dcterms:modified xsi:type="dcterms:W3CDTF">2016-11-14T01:17:33Z</dcterms:modified>
</cp:coreProperties>
</file>