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27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3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9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052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4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15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8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19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57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3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5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7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57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14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8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37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99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1DF372-BEDD-4E87-BE98-1F129C80F393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601D-8A46-4DB6-BEF7-6C29C8A2C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646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Здравствуйте!</a:t>
            </a:r>
            <a:br>
              <a:rPr lang="ru-RU" dirty="0" smtClean="0"/>
            </a:br>
            <a:r>
              <a:rPr lang="ru-RU" dirty="0" smtClean="0"/>
              <a:t>Меня зовут Руслан.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 smtClean="0"/>
              <a:t>            Я бы хотел представить свой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                </a:t>
            </a:r>
            <a:r>
              <a:rPr lang="ru-RU" sz="4400" dirty="0" smtClean="0"/>
              <a:t>Решение квадратного уравнения.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17897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коде использовались функции , дискриминант и…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7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сама формула квадратного уравнения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                   </a:t>
            </a:r>
            <a:r>
              <a:rPr lang="en-US" sz="5400" dirty="0" smtClean="0"/>
              <a:t>ax2 + </a:t>
            </a:r>
            <a:r>
              <a:rPr lang="en-US" sz="5400" dirty="0" err="1" smtClean="0"/>
              <a:t>bx</a:t>
            </a:r>
            <a:r>
              <a:rPr lang="en-US" sz="5400" dirty="0" smtClean="0"/>
              <a:t> + c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804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r>
              <a:rPr lang="ru-RU" dirty="0" smtClean="0"/>
              <a:t> </a:t>
            </a:r>
            <a:r>
              <a:rPr lang="ru-RU" dirty="0" smtClean="0"/>
              <a:t>определяет количество корней и может решать линейный уравнения.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345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работы программы : 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717" y="1507504"/>
            <a:ext cx="2414934" cy="46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40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ам код: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637" y="1960562"/>
            <a:ext cx="5284687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24" y="1960562"/>
            <a:ext cx="6020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5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Спасибо за внимания!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569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55</Words>
  <Application>Microsoft Office PowerPoint</Application>
  <PresentationFormat>Широкоэкранный</PresentationFormat>
  <Paragraphs>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Здравствуйте! Меня зовут Руслан.</vt:lpstr>
      <vt:lpstr>             Я бы хотел представить свой проект</vt:lpstr>
      <vt:lpstr>В коде использовались функции , дискриминант и…</vt:lpstr>
      <vt:lpstr>     сама формула квадратного уравнения</vt:lpstr>
      <vt:lpstr>Программа определяет количество корней и может решать линейный уравнения.</vt:lpstr>
      <vt:lpstr>Скриншот работы программы : </vt:lpstr>
      <vt:lpstr>Сам код:</vt:lpstr>
      <vt:lpstr>                  Спасибо за внимания!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Здравствуйте! Меня зовут Руслан.</dc:title>
  <dc:creator>Руслан Шейхалиев</dc:creator>
  <cp:lastModifiedBy>Руслан Шейхалиев</cp:lastModifiedBy>
  <cp:revision>5</cp:revision>
  <dcterms:created xsi:type="dcterms:W3CDTF">2022-01-15T10:24:21Z</dcterms:created>
  <dcterms:modified xsi:type="dcterms:W3CDTF">2022-01-15T11:14:53Z</dcterms:modified>
</cp:coreProperties>
</file>