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53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506DE6-1D80-4EF8-ABE4-F0BAE436B8B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E7BD-6B87-414A-BF5C-B36C5CC71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Gnutella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95FE-8003-4733-934D-B3F578333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Armijos</a:t>
            </a:r>
          </a:p>
        </p:txBody>
      </p:sp>
    </p:spTree>
    <p:extLst>
      <p:ext uri="{BB962C8B-B14F-4D97-AF65-F5344CB8AC3E}">
        <p14:creationId xmlns:p14="http://schemas.microsoft.com/office/powerpoint/2010/main" val="43892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6275-D240-485D-A486-3FBDE5D9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A7134-F750-4BB6-8A88-19DB7E36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25" y="2052638"/>
            <a:ext cx="5606726" cy="4195762"/>
          </a:xfrm>
        </p:spPr>
      </p:pic>
    </p:spTree>
    <p:extLst>
      <p:ext uri="{BB962C8B-B14F-4D97-AF65-F5344CB8AC3E}">
        <p14:creationId xmlns:p14="http://schemas.microsoft.com/office/powerpoint/2010/main" val="20507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51BBD6-E8F3-4B25-8A75-23EED12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Red: PING</a:t>
            </a:r>
            <a:br>
              <a:rPr lang="en-US" sz="2000" dirty="0"/>
            </a:br>
            <a:r>
              <a:rPr lang="en-US" sz="2000" dirty="0"/>
              <a:t>Green: PONG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869" y="2052638"/>
            <a:ext cx="5004037" cy="4195762"/>
          </a:xfrm>
        </p:spPr>
      </p:pic>
    </p:spTree>
    <p:extLst>
      <p:ext uri="{BB962C8B-B14F-4D97-AF65-F5344CB8AC3E}">
        <p14:creationId xmlns:p14="http://schemas.microsoft.com/office/powerpoint/2010/main" val="20153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87F44-314F-48AE-B253-EC60D19123D3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E06286-7342-4223-96D7-1AA463D042D1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66776" cy="75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F3976-06A1-4BED-87E4-DA9EF77109CD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FD0082-BD40-45EA-9EB4-D189FE1ADD18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F631A4-F96F-4AC0-92EA-629B7AD1435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66776" cy="75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4B760-BA95-4884-9F66-D480ACA1020E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9485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9AB327-DFC4-4AE3-98E2-CCBAAC65AB7B}"/>
              </a:ext>
            </a:extLst>
          </p:cNvPr>
          <p:cNvSpPr txBox="1"/>
          <p:nvPr/>
        </p:nvSpPr>
        <p:spPr>
          <a:xfrm>
            <a:off x="2907972" y="5129212"/>
            <a:ext cx="292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Peer 4 requests file2.txt</a:t>
            </a:r>
          </a:p>
          <a:p>
            <a:r>
              <a:rPr lang="en-US" dirty="0">
                <a:solidFill>
                  <a:schemeClr val="bg1"/>
                </a:solidFill>
              </a:rPr>
              <a:t>Peer 2 has file2.txt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2BDD-3E10-4F6D-A7D5-9817D8BF0078}"/>
              </a:ext>
            </a:extLst>
          </p:cNvPr>
          <p:cNvSpPr txBox="1"/>
          <p:nvPr/>
        </p:nvSpPr>
        <p:spPr>
          <a:xfrm>
            <a:off x="6924595" y="3063674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AC2BAE-D870-4537-B17D-F4F9C7ED7E4B}"/>
              </a:ext>
            </a:extLst>
          </p:cNvPr>
          <p:cNvSpPr/>
          <p:nvPr/>
        </p:nvSpPr>
        <p:spPr>
          <a:xfrm>
            <a:off x="6400800" y="1859408"/>
            <a:ext cx="1645794" cy="3110490"/>
          </a:xfrm>
          <a:custGeom>
            <a:avLst/>
            <a:gdLst>
              <a:gd name="connsiteX0" fmla="*/ 0 w 1645794"/>
              <a:gd name="connsiteY0" fmla="*/ 0 h 3110490"/>
              <a:gd name="connsiteX1" fmla="*/ 225731 w 1645794"/>
              <a:gd name="connsiteY1" fmla="*/ 87996 h 3110490"/>
              <a:gd name="connsiteX2" fmla="*/ 455287 w 1645794"/>
              <a:gd name="connsiteY2" fmla="*/ 248686 h 3110490"/>
              <a:gd name="connsiteX3" fmla="*/ 550936 w 1645794"/>
              <a:gd name="connsiteY3" fmla="*/ 332856 h 3110490"/>
              <a:gd name="connsiteX4" fmla="*/ 696321 w 1645794"/>
              <a:gd name="connsiteY4" fmla="*/ 485894 h 3110490"/>
              <a:gd name="connsiteX5" fmla="*/ 922052 w 1645794"/>
              <a:gd name="connsiteY5" fmla="*/ 757536 h 3110490"/>
              <a:gd name="connsiteX6" fmla="*/ 1055960 w 1645794"/>
              <a:gd name="connsiteY6" fmla="*/ 964137 h 3110490"/>
              <a:gd name="connsiteX7" fmla="*/ 1239605 w 1645794"/>
              <a:gd name="connsiteY7" fmla="*/ 1342905 h 3110490"/>
              <a:gd name="connsiteX8" fmla="*/ 1293168 w 1645794"/>
              <a:gd name="connsiteY8" fmla="*/ 1469161 h 3110490"/>
              <a:gd name="connsiteX9" fmla="*/ 1339079 w 1645794"/>
              <a:gd name="connsiteY9" fmla="*/ 1576287 h 3110490"/>
              <a:gd name="connsiteX10" fmla="*/ 1381165 w 1645794"/>
              <a:gd name="connsiteY10" fmla="*/ 1671936 h 3110490"/>
              <a:gd name="connsiteX11" fmla="*/ 1419424 w 1645794"/>
              <a:gd name="connsiteY11" fmla="*/ 1771410 h 3110490"/>
              <a:gd name="connsiteX12" fmla="*/ 1457684 w 1645794"/>
              <a:gd name="connsiteY12" fmla="*/ 1882363 h 3110490"/>
              <a:gd name="connsiteX13" fmla="*/ 1484465 w 1645794"/>
              <a:gd name="connsiteY13" fmla="*/ 1989489 h 3110490"/>
              <a:gd name="connsiteX14" fmla="*/ 1518899 w 1645794"/>
              <a:gd name="connsiteY14" fmla="*/ 2104267 h 3110490"/>
              <a:gd name="connsiteX15" fmla="*/ 1576288 w 1645794"/>
              <a:gd name="connsiteY15" fmla="*/ 2310868 h 3110490"/>
              <a:gd name="connsiteX16" fmla="*/ 1614547 w 1645794"/>
              <a:gd name="connsiteY16" fmla="*/ 2444776 h 3110490"/>
              <a:gd name="connsiteX17" fmla="*/ 1622199 w 1645794"/>
              <a:gd name="connsiteY17" fmla="*/ 2505991 h 3110490"/>
              <a:gd name="connsiteX18" fmla="*/ 1626025 w 1645794"/>
              <a:gd name="connsiteY18" fmla="*/ 2574858 h 3110490"/>
              <a:gd name="connsiteX19" fmla="*/ 1629851 w 1645794"/>
              <a:gd name="connsiteY19" fmla="*/ 2662855 h 3110490"/>
              <a:gd name="connsiteX20" fmla="*/ 1637503 w 1645794"/>
              <a:gd name="connsiteY20" fmla="*/ 2731722 h 3110490"/>
              <a:gd name="connsiteX21" fmla="*/ 1645155 w 1645794"/>
              <a:gd name="connsiteY21" fmla="*/ 3110490 h 31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45794" h="3110490">
                <a:moveTo>
                  <a:pt x="0" y="0"/>
                </a:moveTo>
                <a:cubicBezTo>
                  <a:pt x="75117" y="25039"/>
                  <a:pt x="156499" y="48702"/>
                  <a:pt x="225731" y="87996"/>
                </a:cubicBezTo>
                <a:cubicBezTo>
                  <a:pt x="284272" y="121222"/>
                  <a:pt x="392682" y="196273"/>
                  <a:pt x="455287" y="248686"/>
                </a:cubicBezTo>
                <a:cubicBezTo>
                  <a:pt x="487851" y="275949"/>
                  <a:pt x="520666" y="303066"/>
                  <a:pt x="550936" y="332856"/>
                </a:cubicBezTo>
                <a:cubicBezTo>
                  <a:pt x="601086" y="382210"/>
                  <a:pt x="648225" y="434537"/>
                  <a:pt x="696321" y="485894"/>
                </a:cubicBezTo>
                <a:cubicBezTo>
                  <a:pt x="780315" y="575583"/>
                  <a:pt x="848320" y="652759"/>
                  <a:pt x="922052" y="757536"/>
                </a:cubicBezTo>
                <a:cubicBezTo>
                  <a:pt x="979846" y="839664"/>
                  <a:pt x="1009340" y="875857"/>
                  <a:pt x="1055960" y="964137"/>
                </a:cubicBezTo>
                <a:cubicBezTo>
                  <a:pt x="1117532" y="1080732"/>
                  <a:pt x="1184799" y="1219150"/>
                  <a:pt x="1239605" y="1342905"/>
                </a:cubicBezTo>
                <a:cubicBezTo>
                  <a:pt x="1258117" y="1384705"/>
                  <a:pt x="1275243" y="1427106"/>
                  <a:pt x="1293168" y="1469161"/>
                </a:cubicBezTo>
                <a:cubicBezTo>
                  <a:pt x="1308401" y="1504900"/>
                  <a:pt x="1323613" y="1540648"/>
                  <a:pt x="1339079" y="1576287"/>
                </a:cubicBezTo>
                <a:cubicBezTo>
                  <a:pt x="1352946" y="1608241"/>
                  <a:pt x="1368661" y="1639425"/>
                  <a:pt x="1381165" y="1671936"/>
                </a:cubicBezTo>
                <a:cubicBezTo>
                  <a:pt x="1393918" y="1705094"/>
                  <a:pt x="1407283" y="1738023"/>
                  <a:pt x="1419424" y="1771410"/>
                </a:cubicBezTo>
                <a:cubicBezTo>
                  <a:pt x="1432794" y="1808176"/>
                  <a:pt x="1446503" y="1844873"/>
                  <a:pt x="1457684" y="1882363"/>
                </a:cubicBezTo>
                <a:cubicBezTo>
                  <a:pt x="1468204" y="1917635"/>
                  <a:pt x="1474677" y="1954007"/>
                  <a:pt x="1484465" y="1989489"/>
                </a:cubicBezTo>
                <a:cubicBezTo>
                  <a:pt x="1495087" y="2027995"/>
                  <a:pt x="1507925" y="2065860"/>
                  <a:pt x="1518899" y="2104267"/>
                </a:cubicBezTo>
                <a:cubicBezTo>
                  <a:pt x="1538535" y="2172991"/>
                  <a:pt x="1556528" y="2242179"/>
                  <a:pt x="1576288" y="2310868"/>
                </a:cubicBezTo>
                <a:cubicBezTo>
                  <a:pt x="1591843" y="2364940"/>
                  <a:pt x="1604450" y="2390924"/>
                  <a:pt x="1614547" y="2444776"/>
                </a:cubicBezTo>
                <a:cubicBezTo>
                  <a:pt x="1618337" y="2464988"/>
                  <a:pt x="1619648" y="2485586"/>
                  <a:pt x="1622199" y="2505991"/>
                </a:cubicBezTo>
                <a:cubicBezTo>
                  <a:pt x="1623474" y="2528947"/>
                  <a:pt x="1624905" y="2551894"/>
                  <a:pt x="1626025" y="2574858"/>
                </a:cubicBezTo>
                <a:cubicBezTo>
                  <a:pt x="1627456" y="2604183"/>
                  <a:pt x="1627708" y="2633573"/>
                  <a:pt x="1629851" y="2662855"/>
                </a:cubicBezTo>
                <a:cubicBezTo>
                  <a:pt x="1631537" y="2685890"/>
                  <a:pt x="1634952" y="2708766"/>
                  <a:pt x="1637503" y="2731722"/>
                </a:cubicBezTo>
                <a:cubicBezTo>
                  <a:pt x="1649074" y="2957352"/>
                  <a:pt x="1645155" y="2831131"/>
                  <a:pt x="1645155" y="31104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9AB327-DFC4-4AE3-98E2-CCBAAC65AB7B}"/>
              </a:ext>
            </a:extLst>
          </p:cNvPr>
          <p:cNvSpPr txBox="1"/>
          <p:nvPr/>
        </p:nvSpPr>
        <p:spPr>
          <a:xfrm>
            <a:off x="2907972" y="5129212"/>
            <a:ext cx="292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Peer 3 requests file5.txt</a:t>
            </a:r>
          </a:p>
          <a:p>
            <a:r>
              <a:rPr lang="en-US" dirty="0">
                <a:solidFill>
                  <a:schemeClr val="bg1"/>
                </a:solidFill>
              </a:rPr>
              <a:t>Peer 5 has file5.txt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2BDD-3E10-4F6D-A7D5-9817D8BF0078}"/>
              </a:ext>
            </a:extLst>
          </p:cNvPr>
          <p:cNvSpPr txBox="1"/>
          <p:nvPr/>
        </p:nvSpPr>
        <p:spPr>
          <a:xfrm>
            <a:off x="6924595" y="3063674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902B117-7154-4815-A5EB-9B5113BDB394}"/>
              </a:ext>
            </a:extLst>
          </p:cNvPr>
          <p:cNvSpPr/>
          <p:nvPr/>
        </p:nvSpPr>
        <p:spPr>
          <a:xfrm rot="19854541">
            <a:off x="5685282" y="2498565"/>
            <a:ext cx="2601091" cy="866097"/>
          </a:xfrm>
          <a:prstGeom prst="arc">
            <a:avLst>
              <a:gd name="adj1" fmla="val 1071368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Gnutella Protocol</vt:lpstr>
      <vt:lpstr>Red: PING Green: PONG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 looks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Gnutella Protocol</dc:title>
  <dc:creator>Juan Carlos Armijos</dc:creator>
  <cp:lastModifiedBy>Juan Carlos Armijos</cp:lastModifiedBy>
  <cp:revision>7</cp:revision>
  <dcterms:created xsi:type="dcterms:W3CDTF">2022-04-24T20:58:30Z</dcterms:created>
  <dcterms:modified xsi:type="dcterms:W3CDTF">2022-04-25T01:21:34Z</dcterms:modified>
</cp:coreProperties>
</file>