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80" r:id="rId3"/>
    <p:sldId id="294" r:id="rId4"/>
    <p:sldId id="281" r:id="rId5"/>
    <p:sldId id="295" r:id="rId6"/>
    <p:sldId id="283" r:id="rId7"/>
    <p:sldId id="284" r:id="rId8"/>
    <p:sldId id="296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180" y="6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Armijos​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DA9CF-4CE7-4E22-82F9-724B7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4" descr="146,507 Production Line Stock Photos, Pictures &amp; Royalty-Free Images -  iStock">
            <a:extLst>
              <a:ext uri="{FF2B5EF4-FFF2-40B4-BE49-F238E27FC236}">
                <a16:creationId xmlns:a16="http://schemas.microsoft.com/office/drawing/2014/main" id="{416A2270-4456-4680-8D4B-DC483C51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94360"/>
            <a:ext cx="5097236" cy="33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intenance: definition, types, applications, pros &amp; cons - studentlesson">
            <a:extLst>
              <a:ext uri="{FF2B5EF4-FFF2-40B4-BE49-F238E27FC236}">
                <a16:creationId xmlns:a16="http://schemas.microsoft.com/office/drawing/2014/main" id="{6C15C5FD-644D-422F-9E1B-C6D3AA43E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83" y="3992517"/>
            <a:ext cx="4078138" cy="27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verwork: Why It Happens, Why It's Bad, And How To Stop It | Wellable">
            <a:extLst>
              <a:ext uri="{FF2B5EF4-FFF2-40B4-BE49-F238E27FC236}">
                <a16:creationId xmlns:a16="http://schemas.microsoft.com/office/drawing/2014/main" id="{495AA551-7CA1-4772-8809-2CC8FC5E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32" y="3190195"/>
            <a:ext cx="4387896" cy="33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roken Machine Images – Browse 106,568 Stock Photos, Vectors, and Video |  Adobe Stock">
            <a:extLst>
              <a:ext uri="{FF2B5EF4-FFF2-40B4-BE49-F238E27FC236}">
                <a16:creationId xmlns:a16="http://schemas.microsoft.com/office/drawing/2014/main" id="{C5869E3B-3C1E-4A81-A908-6FCE3C01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6" y="751115"/>
            <a:ext cx="3952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67,885 Broken Machine Images, Stock Photos &amp; Vectors | Shutterstock">
            <a:extLst>
              <a:ext uri="{FF2B5EF4-FFF2-40B4-BE49-F238E27FC236}">
                <a16:creationId xmlns:a16="http://schemas.microsoft.com/office/drawing/2014/main" id="{325EE93B-AA3A-4E93-9A15-6D85BAD2E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47" y="4049486"/>
            <a:ext cx="3952875" cy="30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What are DApps in Blockchain? - DevTeam.Space">
            <a:extLst>
              <a:ext uri="{FF2B5EF4-FFF2-40B4-BE49-F238E27FC236}">
                <a16:creationId xmlns:a16="http://schemas.microsoft.com/office/drawing/2014/main" id="{3B741F23-789B-41CE-B374-EAA35A15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46" y="1984248"/>
            <a:ext cx="9271907" cy="45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Blockchain and </a:t>
            </a:r>
            <a:r>
              <a:rPr lang="en-U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Dapp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ArcBlock DApp Platform">
            <a:extLst>
              <a:ext uri="{FF2B5EF4-FFF2-40B4-BE49-F238E27FC236}">
                <a16:creationId xmlns:a16="http://schemas.microsoft.com/office/drawing/2014/main" id="{8F4D418D-CD5D-4D3B-AF80-6850DBF2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32" y="1908383"/>
            <a:ext cx="4675868" cy="46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the Future of the Blockchain Revolution?">
            <a:extLst>
              <a:ext uri="{FF2B5EF4-FFF2-40B4-BE49-F238E27FC236}">
                <a16:creationId xmlns:a16="http://schemas.microsoft.com/office/drawing/2014/main" id="{CADAAD05-73B9-441F-8270-0E492D021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r="15835"/>
          <a:stretch/>
        </p:blipFill>
        <p:spPr bwMode="auto">
          <a:xfrm>
            <a:off x="538776" y="2488038"/>
            <a:ext cx="5690574" cy="35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5E1B-65C9-42F7-835F-8A9B505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8CC99-AAD1-4793-8EEB-7F7CCF33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{99112F58-F0B4-445F-AB9B-91314F1CF00D}tf78438558_win32</Template>
  <TotalTime>127</TotalTime>
  <Words>21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Machine Management </vt:lpstr>
      <vt:lpstr>Idea</vt:lpstr>
      <vt:lpstr>PowerPoint Presentation</vt:lpstr>
      <vt:lpstr>Problem</vt:lpstr>
      <vt:lpstr>PowerPoint Presentation</vt:lpstr>
      <vt:lpstr>Solution</vt:lpstr>
      <vt:lpstr>Blockchain and Dapp</vt:lpstr>
      <vt:lpstr>How to run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Management</dc:title>
  <dc:subject/>
  <dc:creator>Juan Armijos</dc:creator>
  <cp:lastModifiedBy>Juan Armijos</cp:lastModifiedBy>
  <cp:revision>6</cp:revision>
  <dcterms:created xsi:type="dcterms:W3CDTF">2022-12-13T17:26:49Z</dcterms:created>
  <dcterms:modified xsi:type="dcterms:W3CDTF">2022-12-13T22:44:18Z</dcterms:modified>
</cp:coreProperties>
</file>