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 id="2147483724" r:id="rId2"/>
    <p:sldMasterId id="2147483725" r:id="rId3"/>
  </p:sldMasterIdLst>
  <p:notesMasterIdLst>
    <p:notesMasterId r:id="rId20"/>
  </p:notesMasterIdLst>
  <p:sldIdLst>
    <p:sldId id="256" r:id="rId4"/>
    <p:sldId id="281" r:id="rId5"/>
    <p:sldId id="282" r:id="rId6"/>
    <p:sldId id="276" r:id="rId7"/>
    <p:sldId id="277" r:id="rId8"/>
    <p:sldId id="283" r:id="rId9"/>
    <p:sldId id="286" r:id="rId10"/>
    <p:sldId id="284" r:id="rId11"/>
    <p:sldId id="285" r:id="rId12"/>
    <p:sldId id="288" r:id="rId13"/>
    <p:sldId id="287" r:id="rId14"/>
    <p:sldId id="278" r:id="rId15"/>
    <p:sldId id="290" r:id="rId16"/>
    <p:sldId id="292" r:id="rId17"/>
    <p:sldId id="293" r:id="rId18"/>
    <p:sldId id="274" r:id="rId19"/>
  </p:sldIdLst>
  <p:sldSz cx="12192000" cy="6858000"/>
  <p:notesSz cx="6858000" cy="9144000"/>
  <p:embeddedFontLst>
    <p:embeddedFont>
      <p:font typeface="Georgia" panose="02040502050405020303" pitchFamily="18"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80953-E046-4B97-98EA-ABA3D439EE32}">
  <a:tblStyle styleId="{8B680953-E046-4B97-98EA-ABA3D439EE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27237" autoAdjust="0"/>
  </p:normalViewPr>
  <p:slideViewPr>
    <p:cSldViewPr snapToGrid="0">
      <p:cViewPr varScale="1">
        <p:scale>
          <a:sx n="15" d="100"/>
          <a:sy n="15" d="100"/>
        </p:scale>
        <p:origin x="275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22e656add93_1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g22e656add93_1_2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1" dirty="0">
                <a:latin typeface="Georgia" panose="02040502050405020303" pitchFamily="18" charset="0"/>
              </a:rPr>
              <a:t>Hello everyone! Thank you for coming to my presentation. I am Samantha and I worked with professor, Peter </a:t>
            </a:r>
            <a:r>
              <a:rPr lang="en-US" sz="1200" b="1" dirty="0" err="1">
                <a:latin typeface="Georgia" panose="02040502050405020303" pitchFamily="18" charset="0"/>
              </a:rPr>
              <a:t>Haslag</a:t>
            </a:r>
            <a:r>
              <a:rPr lang="en-US" sz="1200" b="1" dirty="0">
                <a:latin typeface="Georgia" panose="02040502050405020303" pitchFamily="18" charset="0"/>
              </a:rPr>
              <a:t>, who is part of the Owen school for my capstone project titled Decoding CEO backgrounds.</a:t>
            </a:r>
            <a:endParaRPr sz="1200" b="1" dirty="0">
              <a:latin typeface="Georgia" panose="02040502050405020303" pitchFamily="18" charset="0"/>
            </a:endParaRPr>
          </a:p>
        </p:txBody>
      </p:sp>
      <p:sp>
        <p:nvSpPr>
          <p:cNvPr id="801" name="Google Shape;801;g22e656add93_1_2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 we can see a new data frame that contains what I just talked about, the origin destination, tallies, and ratios.</a:t>
            </a:r>
          </a:p>
          <a:p>
            <a:endParaRPr lang="en-US" b="1" dirty="0"/>
          </a:p>
          <a:p>
            <a:r>
              <a:rPr lang="en-US" b="1" dirty="0"/>
              <a:t>After getting the ratios I created a distribution of the ratios to help pick the thresholds for labelling.</a:t>
            </a:r>
          </a:p>
          <a:p>
            <a:endParaRPr lang="en-US" b="1" dirty="0"/>
          </a:p>
          <a:p>
            <a:r>
              <a:rPr lang="en-US" b="1" dirty="0"/>
              <a:t>From the slide you can see the thresholds we set for labelling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4914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Now I am left with two data frames, the original with Exit column and the transitions </a:t>
            </a:r>
            <a:r>
              <a:rPr lang="en-US" b="1" dirty="0" err="1"/>
              <a:t>df</a:t>
            </a:r>
            <a:r>
              <a:rPr lang="en-US" b="1" dirty="0"/>
              <a:t> with labelled thresholds. I was able to union the two data frames. For the first </a:t>
            </a:r>
            <a:r>
              <a:rPr lang="en-US" b="1" dirty="0" err="1"/>
              <a:t>df</a:t>
            </a:r>
            <a:r>
              <a:rPr lang="en-US" b="1" dirty="0"/>
              <a:t> I had to create a new column, called next occupation, so I could union origin with </a:t>
            </a:r>
            <a:r>
              <a:rPr lang="en-US" b="1" dirty="0" err="1"/>
              <a:t>onet</a:t>
            </a:r>
            <a:r>
              <a:rPr lang="en-US" b="1" dirty="0"/>
              <a:t> and destination with next occupation. </a:t>
            </a:r>
          </a:p>
          <a:p>
            <a:endParaRPr lang="en-US" b="1" dirty="0"/>
          </a:p>
          <a:p>
            <a:r>
              <a:rPr lang="en-US" b="1" dirty="0"/>
              <a:t>	After doing some magic and transposing the data I ended with the final dataset at the bottom that was used for the regression analysis. </a:t>
            </a:r>
          </a:p>
          <a:p>
            <a:endParaRPr lang="en-US" b="1" dirty="0"/>
          </a:p>
          <a:p>
            <a:r>
              <a:rPr lang="en-US" b="1" dirty="0"/>
              <a:t>	You can see in the final dataset there are some new variables like lateral within and shared focus. Lateral within is just another type of job transition, it is when a person makes a lateral move within the company and shared focus variable is the identifier IF the employee history, audit or consult, matches the CEO focus at that time.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9951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1" i="0" u="none" strike="noStrike" dirty="0">
                <a:solidFill>
                  <a:srgbClr val="000000"/>
                </a:solidFill>
                <a:effectLst/>
                <a:latin typeface="Georgia" panose="02040502050405020303" pitchFamily="18" charset="0"/>
              </a:rPr>
              <a:t>	Using that final dataset, I ran a regression analysis for each firm. This is the Deloitte results for the shared focus variable. </a:t>
            </a:r>
          </a:p>
          <a:p>
            <a:pPr algn="just" rtl="0">
              <a:spcBef>
                <a:spcPts val="0"/>
              </a:spcBef>
              <a:spcAft>
                <a:spcPts val="0"/>
              </a:spcAft>
            </a:pPr>
            <a:endParaRPr lang="en-US" sz="1800" b="1" i="0" u="none" strike="noStrike" dirty="0">
              <a:solidFill>
                <a:srgbClr val="000000"/>
              </a:solidFill>
              <a:effectLst/>
              <a:latin typeface="Georgia" panose="02040502050405020303" pitchFamily="18" charset="0"/>
            </a:endParaRPr>
          </a:p>
          <a:p>
            <a:pPr algn="just" rtl="0">
              <a:spcBef>
                <a:spcPts val="0"/>
              </a:spcBef>
              <a:spcAft>
                <a:spcPts val="0"/>
              </a:spcAft>
            </a:pPr>
            <a:r>
              <a:rPr lang="en-US" sz="1800" b="1" i="0" u="none" strike="noStrike" dirty="0">
                <a:solidFill>
                  <a:srgbClr val="000000"/>
                </a:solidFill>
                <a:effectLst/>
                <a:latin typeface="Georgia" panose="02040502050405020303" pitchFamily="18" charset="0"/>
              </a:rPr>
              <a:t>	We homed in on this variable because it tells us if there is an alignment in focus between the employee and CEO. </a:t>
            </a:r>
          </a:p>
          <a:p>
            <a:pPr algn="just" rtl="0">
              <a:spcBef>
                <a:spcPts val="0"/>
              </a:spcBef>
              <a:spcAft>
                <a:spcPts val="0"/>
              </a:spcAft>
            </a:pPr>
            <a:endParaRPr lang="en-US" sz="1800" b="1" i="0" u="none" strike="noStrike" dirty="0">
              <a:solidFill>
                <a:srgbClr val="000000"/>
              </a:solidFill>
              <a:effectLst/>
              <a:latin typeface="Georgia" panose="02040502050405020303" pitchFamily="18" charset="0"/>
            </a:endParaRPr>
          </a:p>
          <a:p>
            <a:pPr algn="just" rtl="0">
              <a:spcBef>
                <a:spcPts val="0"/>
              </a:spcBef>
              <a:spcAft>
                <a:spcPts val="0"/>
              </a:spcAft>
            </a:pPr>
            <a:r>
              <a:rPr lang="en-US" sz="1800" b="1" i="0" u="none" strike="noStrike" dirty="0">
                <a:solidFill>
                  <a:srgbClr val="000000"/>
                </a:solidFill>
                <a:effectLst/>
                <a:latin typeface="Georgia" panose="02040502050405020303" pitchFamily="18" charset="0"/>
              </a:rPr>
              <a:t>	We can see that for Deloitte there is statistical significance in several variables. These coefficients imply that an increase in shared focus correlates with a decrease in the likelihood of experiencing the listed dependent variables. </a:t>
            </a:r>
            <a:endParaRPr lang="en-US" b="1" dirty="0">
              <a:effectLst/>
              <a:latin typeface="Georgia" panose="02040502050405020303" pitchFamily="18" charset="0"/>
            </a:endParaRPr>
          </a:p>
          <a:p>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347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As for EY looking at the shared focus variable, we see the opposite. The only variable impacted by shared focus is Promotion. This implies an increase in shared focus correlates to an increase in promotions. </a:t>
            </a:r>
          </a:p>
          <a:p>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dirty="0">
                <a:solidFill>
                  <a:srgbClr val="000000"/>
                </a:solidFill>
                <a:effectLst/>
                <a:latin typeface="Times New Roman" panose="02020603050405020304" pitchFamily="18" charset="0"/>
              </a:rPr>
              <a:t>	</a:t>
            </a:r>
            <a:r>
              <a:rPr lang="en-US" sz="1200" b="1" i="0" u="none" strike="noStrike" dirty="0">
                <a:solidFill>
                  <a:srgbClr val="000000"/>
                </a:solidFill>
                <a:effectLst/>
                <a:latin typeface="Times New Roman" panose="02020603050405020304" pitchFamily="18" charset="0"/>
              </a:rPr>
              <a:t>These findings offer insights into the dynamics of employee movements within the firms and sheds light on the potential impact of CEO backgrounds on organizational outcomes. </a:t>
            </a:r>
            <a:endParaRPr lang="en-US" b="1" dirty="0">
              <a:effectLst/>
            </a:endParaRPr>
          </a:p>
          <a:p>
            <a:br>
              <a:rPr lang="en-US" b="1" dirty="0"/>
            </a:br>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20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latin typeface="Georgia" panose="02040502050405020303" pitchFamily="18" charset="0"/>
              </a:rPr>
              <a:t>	The difference in the results between the two firms was surprising but it can tell us there could be differences in </a:t>
            </a:r>
            <a:r>
              <a:rPr lang="en-US" sz="1200" b="1" i="0" u="none" strike="noStrike" dirty="0">
                <a:solidFill>
                  <a:srgbClr val="000000"/>
                </a:solidFill>
                <a:effectLst/>
                <a:latin typeface="Georgia" panose="02040502050405020303" pitchFamily="18" charset="0"/>
              </a:rPr>
              <a:t>organizational culture, leadership styles, and strategic priorities between the two firms. Deloitte's broader significance across various dependent variables may reflect a more pronounced influence of CEO background alignment on employee transitions within the organization compared to EY.</a:t>
            </a:r>
            <a:endParaRPr lang="en-US" b="1" dirty="0">
              <a:effectLst/>
              <a:latin typeface="Georgia" panose="02040502050405020303" pitchFamily="18" charset="0"/>
            </a:endParaRPr>
          </a:p>
          <a:p>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163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Some next steps for this project is to run the same analysis on different firms to see if there are patterns in the dependent variables.</a:t>
            </a:r>
          </a:p>
          <a:p>
            <a:endParaRPr lang="en-US" b="1" dirty="0"/>
          </a:p>
          <a:p>
            <a:r>
              <a:rPr lang="en-US" b="1" dirty="0"/>
              <a:t>	Another idea is to get more qualitative data and do interviews and surveys on these firms. This can help us better understand subjective experiences.</a:t>
            </a:r>
          </a:p>
          <a:p>
            <a:endParaRPr lang="en-US" b="1" dirty="0"/>
          </a:p>
          <a:p>
            <a:r>
              <a:rPr lang="en-US" b="1" dirty="0"/>
              <a:t>	These additions can deepen our understanding of how CEO backgrounds impact exit rates, promotions, demotions, and more.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03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2f57de2806_1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2f57de2806_1_3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Thank you, Questions!</a:t>
            </a:r>
            <a:endParaRPr b="1" dirty="0"/>
          </a:p>
        </p:txBody>
      </p:sp>
      <p:sp>
        <p:nvSpPr>
          <p:cNvPr id="990" name="Google Shape;990;g22f57de2806_1_3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This is a brief agenda of what we will cover today. So, lets get into it!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326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b="1" dirty="0">
                <a:latin typeface="Georgia" panose="02040502050405020303" pitchFamily="18" charset="0"/>
              </a:rPr>
              <a:t>In today's business world CEOs not only lead, but also shape the dynamics of the company. Let's imagine this. You are an accounting firm but its not just about number crunching anymore. Your firm now has expanded its divisions into consulting.</a:t>
            </a:r>
          </a:p>
          <a:p>
            <a:pPr marL="4572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b="1" dirty="0">
              <a:latin typeface="Georgia" panose="02040502050405020303" pitchFamily="18" charset="0"/>
            </a:endParaRPr>
          </a:p>
          <a:p>
            <a:pPr marL="4572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b="1" dirty="0">
                <a:latin typeface="Georgia" panose="02040502050405020303" pitchFamily="18" charset="0"/>
              </a:rPr>
              <a:t>That is what has happened with the Big 4 firms, and they are led by CEOs who either have a background in auditing or consulting, so what does this mean for the rest of the company? That is what we’ll get into today by exploring the impact of CEO backgrounds on the operations for 2 firms, Deloitte and EY.</a:t>
            </a:r>
            <a:br>
              <a:rPr lang="en-US" b="1" dirty="0">
                <a:effectLst/>
                <a:latin typeface="Georgia" panose="02040502050405020303" pitchFamily="18" charset="0"/>
              </a:rPr>
            </a:br>
            <a:endParaRPr lang="en-US" b="1" dirty="0">
              <a:latin typeface="Georgia" panose="02040502050405020303" pitchFamily="18" charset="0"/>
            </a:endParaRPr>
          </a:p>
          <a:p>
            <a:pPr marL="457200" indent="0" algn="l" rtl="0">
              <a:spcBef>
                <a:spcPts val="0"/>
              </a:spcBef>
              <a:spcAft>
                <a:spcPts val="0"/>
              </a:spcAft>
              <a:buFont typeface="Arial" panose="020B0604020202020204" pitchFamily="34" charset="0"/>
              <a:buNone/>
            </a:pPr>
            <a:endParaRPr lang="en-US" b="1" dirty="0">
              <a:effectLst/>
              <a:latin typeface="Georgia" panose="02040502050405020303" pitchFamily="18" charset="0"/>
            </a:endParaRPr>
          </a:p>
          <a:p>
            <a:pPr marL="228600" indent="0" algn="l">
              <a:buFont typeface="Arial" panose="020B0604020202020204" pitchFamily="34" charset="0"/>
              <a:buNone/>
            </a:pPr>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315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rtl="0">
              <a:spcBef>
                <a:spcPts val="0"/>
              </a:spcBef>
              <a:spcAft>
                <a:spcPts val="0"/>
              </a:spcAft>
            </a:pPr>
            <a:r>
              <a:rPr lang="en-US" b="1" i="0" dirty="0">
                <a:solidFill>
                  <a:srgbClr val="0D0D0D"/>
                </a:solidFill>
                <a:effectLst/>
                <a:highlight>
                  <a:srgbClr val="FFFFFF"/>
                </a:highlight>
                <a:latin typeface="Georgia" panose="02040502050405020303" pitchFamily="18" charset="0"/>
              </a:rPr>
              <a:t>Hiring and keeping talent in the auditing/accounting profession is not easy. This has been due to generational shifts, changing job perceptions, and competitive wage pressures. But what about this CEO shift in the Big 4 from auditing to consulting? As firms expand there consulting arms does it influence resource allocation, promotions, turnover rates, or other segments in the business?</a:t>
            </a:r>
          </a:p>
          <a:p>
            <a:pPr indent="457200" algn="just" rtl="0">
              <a:spcBef>
                <a:spcPts val="0"/>
              </a:spcBef>
              <a:spcAft>
                <a:spcPts val="0"/>
              </a:spcAft>
            </a:pPr>
            <a:endParaRPr lang="en-US" b="1" i="0" dirty="0">
              <a:solidFill>
                <a:srgbClr val="0D0D0D"/>
              </a:solidFill>
              <a:effectLst/>
              <a:highlight>
                <a:srgbClr val="FFFFFF"/>
              </a:highlight>
              <a:latin typeface="Georgia" panose="02040502050405020303" pitchFamily="18" charset="0"/>
            </a:endParaRPr>
          </a:p>
          <a:p>
            <a:pPr indent="457200" algn="just" rtl="0">
              <a:spcBef>
                <a:spcPts val="0"/>
              </a:spcBef>
              <a:spcAft>
                <a:spcPts val="0"/>
              </a:spcAft>
            </a:pPr>
            <a:r>
              <a:rPr lang="en-US" b="1" i="0" dirty="0">
                <a:solidFill>
                  <a:srgbClr val="0D0D0D"/>
                </a:solidFill>
                <a:effectLst/>
                <a:highlight>
                  <a:srgbClr val="FFFFFF"/>
                </a:highlight>
                <a:latin typeface="Georgia" panose="02040502050405020303" pitchFamily="18" charset="0"/>
              </a:rPr>
              <a:t>This is what we wanted to investigate. How does a CEO previous work experience affect different segments like exit rates, job moves within the firm like promotion, demotions, or lateral moves?</a:t>
            </a:r>
          </a:p>
          <a:p>
            <a:pPr indent="457200" algn="just" rtl="0">
              <a:spcBef>
                <a:spcPts val="0"/>
              </a:spcBef>
              <a:spcAft>
                <a:spcPts val="0"/>
              </a:spcAft>
            </a:pPr>
            <a:endParaRPr lang="en-US" b="1" i="0" dirty="0">
              <a:solidFill>
                <a:srgbClr val="0D0D0D"/>
              </a:solidFill>
              <a:effectLst/>
              <a:highlight>
                <a:srgbClr val="FFFFFF"/>
              </a:highlight>
              <a:latin typeface="Georgia" panose="02040502050405020303" pitchFamily="18" charset="0"/>
            </a:endParaRPr>
          </a:p>
          <a:p>
            <a:pPr indent="457200" algn="just" rtl="0">
              <a:spcBef>
                <a:spcPts val="0"/>
              </a:spcBef>
              <a:spcAft>
                <a:spcPts val="0"/>
              </a:spcAft>
            </a:pPr>
            <a:r>
              <a:rPr lang="en-US" b="1" i="0" dirty="0">
                <a:solidFill>
                  <a:srgbClr val="0D0D0D"/>
                </a:solidFill>
                <a:effectLst/>
                <a:highlight>
                  <a:srgbClr val="FFFFFF"/>
                </a:highlight>
                <a:latin typeface="Georgia" panose="02040502050405020303" pitchFamily="18" charset="0"/>
              </a:rPr>
              <a:t>The motivation behind this is it gives insight into if CEOs background impacts employee moves or not and can help firms identify if there is differences when this shift happens.</a:t>
            </a:r>
          </a:p>
          <a:p>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603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2 datasets were used to help solve this question.</a:t>
            </a:r>
          </a:p>
          <a:p>
            <a:endParaRPr lang="en-US" b="1" dirty="0"/>
          </a:p>
          <a:p>
            <a:r>
              <a:rPr lang="en-US" b="1" dirty="0"/>
              <a:t>	First, I used employment data that contained information on the employee’s job role within the firm AND their previous job roles. </a:t>
            </a:r>
          </a:p>
          <a:p>
            <a:r>
              <a:rPr lang="en-US" b="1" dirty="0"/>
              <a:t>	Looking at the top snippet you can see I have ID, which is a unique identifier for the person, </a:t>
            </a:r>
          </a:p>
          <a:p>
            <a:r>
              <a:rPr lang="en-US" b="1" dirty="0"/>
              <a:t>	ONET, is the occupation code for job titles. This is from the Occupational Information Network which is free online DB that contains job definitions. </a:t>
            </a:r>
          </a:p>
          <a:p>
            <a:r>
              <a:rPr lang="en-US" b="1" dirty="0"/>
              <a:t>	We also have job titles, start and end dates for each position, and </a:t>
            </a:r>
            <a:r>
              <a:rPr lang="en-US" b="1" dirty="0" err="1"/>
              <a:t>firm_ind</a:t>
            </a:r>
            <a:r>
              <a:rPr lang="en-US" b="1" dirty="0"/>
              <a:t> which indicates if this record is within the firm or not.</a:t>
            </a:r>
          </a:p>
          <a:p>
            <a:endParaRPr lang="en-US" b="1" dirty="0"/>
          </a:p>
          <a:p>
            <a:r>
              <a:rPr lang="en-US" b="1" dirty="0"/>
              <a:t>	Second, we used CEO information, at the bottom, that included CEO name, their respective firm, how long they were CEO for, and their background already categorized as auditing or consulting.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54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Next, I had to classify each record as auditing or consulting. This was done using only the ONET code because the code should achieve a majority of the indicators from text that fits into one of the categories. </a:t>
            </a:r>
          </a:p>
          <a:p>
            <a:endParaRPr lang="en-US" b="1" dirty="0"/>
          </a:p>
          <a:p>
            <a:r>
              <a:rPr lang="en-US" b="1" dirty="0"/>
              <a:t>	After all rows were categorized, I dropped Other labelled rows.</a:t>
            </a:r>
          </a:p>
          <a:p>
            <a:endParaRPr lang="en-US" b="1" dirty="0"/>
          </a:p>
          <a:p>
            <a:r>
              <a:rPr lang="en-US" b="1" dirty="0"/>
              <a:t>	Next, I had to numerically calculate </a:t>
            </a:r>
            <a:r>
              <a:rPr lang="en-US" b="1" dirty="0" err="1"/>
              <a:t>yrs</a:t>
            </a:r>
            <a:r>
              <a:rPr lang="en-US" b="1" dirty="0"/>
              <a:t> experience. This was done for each record and based on start and end dates. In some instances, dates were missing so I had to infer the end date of jobs based on the next job start date if there was one or I filled the end dates using today's date. </a:t>
            </a:r>
          </a:p>
          <a:p>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	After the numerical calculation I had to categorize each person as True or False in the audit focused indicator. For example, if ID 2 had 3 records, 1 was categorized as audit with 2 years exp, another was categorized as consulting with 10 years exp and last categorized as audit with 5 years exp. This ID would be false under audit focused indicator because there is more total year exp in consulting.</a:t>
            </a:r>
          </a:p>
          <a:p>
            <a:endParaRPr lang="en-US" b="1" dirty="0"/>
          </a:p>
          <a:p>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685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Georgia" panose="02040502050405020303" pitchFamily="18" charset="0"/>
              </a:rPr>
              <a:t>	The first analysis is the Exit, and these are the steps I took to see if someone exited the firm or not</a:t>
            </a:r>
          </a:p>
          <a:p>
            <a:endParaRPr lang="en-US" b="1" dirty="0">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solidFill>
                  <a:schemeClr val="bg1"/>
                </a:solidFill>
                <a:latin typeface="Georgia" panose="02040502050405020303" pitchFamily="18" charset="0"/>
              </a:rPr>
              <a:t>	First, Sorted data frame by start date and ID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dirty="0">
              <a:solidFill>
                <a:schemeClr val="bg1"/>
              </a:solidFill>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solidFill>
                  <a:schemeClr val="bg1"/>
                </a:solidFill>
                <a:latin typeface="Georgia" panose="02040502050405020303" pitchFamily="18" charset="0"/>
              </a:rPr>
              <a:t>	A</a:t>
            </a:r>
            <a:r>
              <a:rPr lang="en-US" b="1" i="0" u="none" strike="noStrike" dirty="0">
                <a:solidFill>
                  <a:schemeClr val="bg1"/>
                </a:solidFill>
                <a:effectLst/>
                <a:latin typeface="Georgia" panose="02040502050405020303" pitchFamily="18" charset="0"/>
              </a:rPr>
              <a:t>ssessed whether their current job was within the firm and if their subsequent job was outside the firm.  This was done looking at the start dates. The start date of the next job had to follow the end date of the previous job and </a:t>
            </a:r>
            <a:r>
              <a:rPr lang="en-US" b="1" i="0" u="none" strike="noStrike" dirty="0" err="1">
                <a:solidFill>
                  <a:schemeClr val="bg1"/>
                </a:solidFill>
                <a:effectLst/>
                <a:latin typeface="Georgia" panose="02040502050405020303" pitchFamily="18" charset="0"/>
              </a:rPr>
              <a:t>firm_ind</a:t>
            </a:r>
            <a:r>
              <a:rPr lang="en-US" b="1" i="0" u="none" strike="noStrike" dirty="0">
                <a:solidFill>
                  <a:schemeClr val="bg1"/>
                </a:solidFill>
                <a:effectLst/>
                <a:latin typeface="Georgia" panose="02040502050405020303" pitchFamily="18" charset="0"/>
              </a:rPr>
              <a:t> should be 1 for the first job and 0 for the next job. If this was the case, then the person exited the firm and was labelled true under the new Exit column.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50" b="1" i="0" u="none" strike="noStrike" dirty="0">
              <a:solidFill>
                <a:schemeClr val="bg1"/>
              </a:solidFill>
              <a:effectLst/>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50" b="1" i="0" u="none" strike="noStrike" dirty="0">
                <a:solidFill>
                  <a:schemeClr val="bg1"/>
                </a:solidFill>
                <a:effectLst/>
                <a:latin typeface="Georgia" panose="02040502050405020303" pitchFamily="18" charset="0"/>
              </a:rPr>
              <a:t>	In addition to a new column in the original </a:t>
            </a:r>
            <a:r>
              <a:rPr lang="en-US" sz="1050" b="1" i="0" u="none" strike="noStrike" dirty="0" err="1">
                <a:solidFill>
                  <a:schemeClr val="bg1"/>
                </a:solidFill>
                <a:effectLst/>
                <a:latin typeface="Georgia" panose="02040502050405020303" pitchFamily="18" charset="0"/>
              </a:rPr>
              <a:t>df</a:t>
            </a:r>
            <a:r>
              <a:rPr lang="en-US" sz="1050" b="1" i="0" u="none" strike="noStrike" dirty="0">
                <a:solidFill>
                  <a:schemeClr val="bg1"/>
                </a:solidFill>
                <a:effectLst/>
                <a:latin typeface="Georgia" panose="02040502050405020303" pitchFamily="18" charset="0"/>
              </a:rPr>
              <a:t>, we also created a new data frame. This </a:t>
            </a:r>
            <a:r>
              <a:rPr lang="en-US" sz="1050" b="1" i="0" u="none" strike="noStrike" dirty="0" err="1">
                <a:solidFill>
                  <a:schemeClr val="bg1"/>
                </a:solidFill>
                <a:effectLst/>
                <a:latin typeface="Georgia" panose="02040502050405020303" pitchFamily="18" charset="0"/>
              </a:rPr>
              <a:t>df</a:t>
            </a:r>
            <a:r>
              <a:rPr lang="en-US" sz="1050" b="1" i="0" u="none" strike="noStrike" dirty="0">
                <a:solidFill>
                  <a:schemeClr val="bg1"/>
                </a:solidFill>
                <a:effectLst/>
                <a:latin typeface="Georgia" panose="02040502050405020303" pitchFamily="18" charset="0"/>
              </a:rPr>
              <a:t> grouped occupation and year to calculate the counts of ppl who exited the firm and the total records for each occupation and year. Exit rate was then calculated by dividing the two. </a:t>
            </a:r>
            <a:r>
              <a:rPr lang="en-US" sz="1050" b="1" i="0" u="none" strike="noStrike" dirty="0">
                <a:solidFill>
                  <a:srgbClr val="000000"/>
                </a:solidFill>
                <a:effectLst/>
                <a:latin typeface="Georgia" panose="02040502050405020303" pitchFamily="18" charset="0"/>
              </a:rPr>
              <a:t>This provided insights into the exit patterns of individuals within different occupations and years.</a:t>
            </a:r>
            <a:endParaRPr lang="en-US" sz="1050" b="1" dirty="0">
              <a:effectLst/>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50" b="1" dirty="0">
              <a:solidFill>
                <a:schemeClr val="bg1"/>
              </a:solidFill>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dirty="0">
              <a:solidFill>
                <a:schemeClr val="bg1"/>
              </a:solidFill>
              <a:latin typeface="Georgia" panose="02040502050405020303" pitchFamily="18" charset="0"/>
            </a:endParaRPr>
          </a:p>
          <a:p>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47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00"/>
                </a:solidFill>
                <a:effectLst/>
                <a:latin typeface="Georgia" panose="02040502050405020303" pitchFamily="18" charset="0"/>
              </a:rPr>
              <a:t>At the top we can see an updated original data frame. It now includes audit focused indicator, years exp in either category, and the exit label.</a:t>
            </a:r>
          </a:p>
          <a:p>
            <a:endParaRPr lang="en-US" sz="1800" b="1" i="0" u="none" strike="noStrike" dirty="0">
              <a:solidFill>
                <a:srgbClr val="000000"/>
              </a:solidFill>
              <a:effectLst/>
              <a:latin typeface="Georgia" panose="02040502050405020303" pitchFamily="18" charset="0"/>
            </a:endParaRPr>
          </a:p>
          <a:p>
            <a:r>
              <a:rPr lang="en-US" sz="1800" b="1" i="0" u="none" strike="noStrike" dirty="0">
                <a:solidFill>
                  <a:srgbClr val="000000"/>
                </a:solidFill>
                <a:effectLst/>
                <a:latin typeface="Georgia" panose="02040502050405020303" pitchFamily="18" charset="0"/>
              </a:rPr>
              <a:t>At the bottom we can see that new data frame I just talked about which found the exit rate for each occupation and year. </a:t>
            </a: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932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Next analysis is labelling job transitions as either promotion, demotion, or lateral. Since we only care about moves within the firm I filtered the data to only be when </a:t>
            </a:r>
            <a:r>
              <a:rPr lang="en-US" b="1" dirty="0" err="1"/>
              <a:t>firm_ind</a:t>
            </a:r>
            <a:r>
              <a:rPr lang="en-US" b="1" dirty="0"/>
              <a:t> = 1.</a:t>
            </a:r>
          </a:p>
          <a:p>
            <a:endParaRPr lang="en-US" b="1" dirty="0"/>
          </a:p>
          <a:p>
            <a:r>
              <a:rPr lang="en-US" b="1" dirty="0"/>
              <a:t>	First I created a new column called origin that contained ONET codes and the filtered the data to see if there were transitions between different ONET codes. This column was called destination. We counted the number of IDs that transitioned from origin to destination.</a:t>
            </a:r>
          </a:p>
          <a:p>
            <a:endParaRPr lang="en-US" b="1" dirty="0"/>
          </a:p>
          <a:p>
            <a:r>
              <a:rPr lang="en-US" b="1" dirty="0"/>
              <a:t>	Then we found transitions going in the other direction, from destination to origin. We calculated the total moves which is sum of origin to destination counts and destination to origin counts. Then divided the tally from origin to destination by the total moves. This resulted in a ratio that will be used to label transitions as promotion, demotion, or lateral.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563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a:stretch/>
        </p:blipFill>
        <p:spPr>
          <a:xfrm>
            <a:off x="0" y="-893"/>
            <a:ext cx="12192000" cy="6859786"/>
          </a:xfrm>
          <a:prstGeom prst="rect">
            <a:avLst/>
          </a:prstGeom>
          <a:solidFill>
            <a:srgbClr val="F2F2F2"/>
          </a:solidFill>
          <a:ln>
            <a:noFill/>
          </a:ln>
        </p:spPr>
      </p:pic>
      <p:sp>
        <p:nvSpPr>
          <p:cNvPr id="22" name="Google Shape;22;p2"/>
          <p:cNvSpPr/>
          <p:nvPr/>
        </p:nvSpPr>
        <p:spPr>
          <a:xfrm>
            <a:off x="1" y="0"/>
            <a:ext cx="11008658" cy="6859787"/>
          </a:xfrm>
          <a:custGeom>
            <a:avLst/>
            <a:gdLst/>
            <a:ahLst/>
            <a:cxnLst/>
            <a:rect l="l" t="t" r="r" b="b"/>
            <a:pathLst>
              <a:path w="11008658" h="6859787" extrusionOk="0">
                <a:moveTo>
                  <a:pt x="0" y="0"/>
                </a:moveTo>
                <a:lnTo>
                  <a:pt x="11008658" y="0"/>
                </a:lnTo>
                <a:lnTo>
                  <a:pt x="8201891" y="6859787"/>
                </a:lnTo>
                <a:lnTo>
                  <a:pt x="0" y="6859787"/>
                </a:lnTo>
                <a:lnTo>
                  <a:pt x="0"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flipH="1">
            <a:off x="9385232" y="-1787"/>
            <a:ext cx="2806768" cy="6859787"/>
          </a:xfrm>
          <a:prstGeom prst="rtTriangle">
            <a:avLst/>
          </a:prstGeom>
          <a:solidFill>
            <a:srgbClr val="D8AB4C">
              <a:alpha val="9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2"/>
          <p:cNvSpPr/>
          <p:nvPr/>
        </p:nvSpPr>
        <p:spPr>
          <a:xfrm rot="10800000" flipH="1">
            <a:off x="0" y="0"/>
            <a:ext cx="2806768" cy="6859787"/>
          </a:xfrm>
          <a:prstGeom prst="rtTriangle">
            <a:avLst/>
          </a:prstGeom>
          <a:solidFill>
            <a:schemeClr val="lt1">
              <a:alpha val="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2"/>
          <p:cNvSpPr txBox="1">
            <a:spLocks noGrp="1"/>
          </p:cNvSpPr>
          <p:nvPr>
            <p:ph type="title"/>
          </p:nvPr>
        </p:nvSpPr>
        <p:spPr>
          <a:xfrm>
            <a:off x="800100" y="1821398"/>
            <a:ext cx="8019809"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
          <p:cNvSpPr txBox="1">
            <a:spLocks noGrp="1"/>
          </p:cNvSpPr>
          <p:nvPr>
            <p:ph type="dt" idx="10"/>
          </p:nvPr>
        </p:nvSpPr>
        <p:spPr>
          <a:xfrm>
            <a:off x="1308100" y="693487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2"/>
          <p:cNvSpPr txBox="1">
            <a:spLocks noGrp="1"/>
          </p:cNvSpPr>
          <p:nvPr>
            <p:ph type="ftr" idx="11"/>
          </p:nvPr>
        </p:nvSpPr>
        <p:spPr>
          <a:xfrm>
            <a:off x="3920067" y="693487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0" name="Google Shape;30;p2"/>
          <p:cNvPicPr preferRelativeResize="0"/>
          <p:nvPr/>
        </p:nvPicPr>
        <p:blipFill rotWithShape="1">
          <a:blip r:embed="rId3">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 Yellow">
  <p:cSld name="Title and Content - Yellow">
    <p:spTree>
      <p:nvGrpSpPr>
        <p:cNvPr id="1" name="Shape 107"/>
        <p:cNvGrpSpPr/>
        <p:nvPr/>
      </p:nvGrpSpPr>
      <p:grpSpPr>
        <a:xfrm>
          <a:off x="0" y="0"/>
          <a:ext cx="0" cy="0"/>
          <a:chOff x="0" y="0"/>
          <a:chExt cx="0" cy="0"/>
        </a:xfrm>
      </p:grpSpPr>
      <p:sp>
        <p:nvSpPr>
          <p:cNvPr id="108" name="Google Shape;108;p11"/>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1"/>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1"/>
          <p:cNvSpPr/>
          <p:nvPr/>
        </p:nvSpPr>
        <p:spPr>
          <a:xfrm rot="10800000" flipH="1">
            <a:off x="0" y="0"/>
            <a:ext cx="1403019" cy="34290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11"/>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1"/>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1"/>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11"/>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1"/>
          <p:cNvSpPr/>
          <p:nvPr/>
        </p:nvSpPr>
        <p:spPr>
          <a:xfrm rot="10800000" flipH="1">
            <a:off x="0" y="0"/>
            <a:ext cx="1091237" cy="2667000"/>
          </a:xfrm>
          <a:prstGeom prst="rtTriangle">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6" name="Google Shape;116;p11"/>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 Black">
  <p:cSld name="Title and Content - Black">
    <p:spTree>
      <p:nvGrpSpPr>
        <p:cNvPr id="1" name="Shape 117"/>
        <p:cNvGrpSpPr/>
        <p:nvPr/>
      </p:nvGrpSpPr>
      <p:grpSpPr>
        <a:xfrm>
          <a:off x="0" y="0"/>
          <a:ext cx="0" cy="0"/>
          <a:chOff x="0" y="0"/>
          <a:chExt cx="0" cy="0"/>
        </a:xfrm>
      </p:grpSpPr>
      <p:sp>
        <p:nvSpPr>
          <p:cNvPr id="118" name="Google Shape;118;p12"/>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2"/>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0" name="Google Shape;120;p12"/>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121" name="Google Shape;121;p12"/>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2"/>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12"/>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2"/>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12"/>
          <p:cNvSpPr/>
          <p:nvPr/>
        </p:nvSpPr>
        <p:spPr>
          <a:xfrm rot="10800000" flipH="1">
            <a:off x="0" y="0"/>
            <a:ext cx="1403019" cy="3429000"/>
          </a:xfrm>
          <a:prstGeom prst="rtTriangle">
            <a:avLst/>
          </a:pr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2"/>
          <p:cNvSpPr/>
          <p:nvPr/>
        </p:nvSpPr>
        <p:spPr>
          <a:xfrm rot="10800000" flipH="1">
            <a:off x="0" y="0"/>
            <a:ext cx="1091237" cy="2667000"/>
          </a:xfrm>
          <a:prstGeom prst="rtTriangle">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 Short">
  <p:cSld name="Table of Contents - Short">
    <p:bg>
      <p:bgPr>
        <a:solidFill>
          <a:schemeClr val="lt1"/>
        </a:solidFill>
        <a:effectLst/>
      </p:bgPr>
    </p:bg>
    <p:spTree>
      <p:nvGrpSpPr>
        <p:cNvPr id="1" name="Shape 127"/>
        <p:cNvGrpSpPr/>
        <p:nvPr/>
      </p:nvGrpSpPr>
      <p:grpSpPr>
        <a:xfrm>
          <a:off x="0" y="0"/>
          <a:ext cx="0" cy="0"/>
          <a:chOff x="0" y="0"/>
          <a:chExt cx="0" cy="0"/>
        </a:xfrm>
      </p:grpSpPr>
      <p:sp>
        <p:nvSpPr>
          <p:cNvPr id="128" name="Google Shape;128;p13"/>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3"/>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13"/>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3"/>
          <p:cNvSpPr txBox="1">
            <a:spLocks noGrp="1"/>
          </p:cNvSpPr>
          <p:nvPr>
            <p:ph type="ctrTitle"/>
          </p:nvPr>
        </p:nvSpPr>
        <p:spPr>
          <a:xfrm>
            <a:off x="1104900" y="1401387"/>
            <a:ext cx="7956722"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3"/>
          <p:cNvSpPr txBox="1">
            <a:spLocks noGrp="1"/>
          </p:cNvSpPr>
          <p:nvPr>
            <p:ph type="subTitle" idx="1"/>
          </p:nvPr>
        </p:nvSpPr>
        <p:spPr>
          <a:xfrm>
            <a:off x="1104900" y="720999"/>
            <a:ext cx="7940694"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3" name="Google Shape;133;p13"/>
          <p:cNvSpPr txBox="1">
            <a:spLocks noGrp="1"/>
          </p:cNvSpPr>
          <p:nvPr>
            <p:ph type="dt" idx="10"/>
          </p:nvPr>
        </p:nvSpPr>
        <p:spPr>
          <a:xfrm>
            <a:off x="1308100" y="7008019"/>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3920067" y="7008019"/>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body" idx="2"/>
          </p:nvPr>
        </p:nvSpPr>
        <p:spPr>
          <a:xfrm>
            <a:off x="1227438" y="3361036"/>
            <a:ext cx="6763265" cy="3262185"/>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6" name="Google Shape;136;p13"/>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 Long">
  <p:cSld name="Table of Contents - Long">
    <p:bg>
      <p:bgPr>
        <a:solidFill>
          <a:schemeClr val="lt1"/>
        </a:solidFill>
        <a:effectLst/>
      </p:bgPr>
    </p:bg>
    <p:spTree>
      <p:nvGrpSpPr>
        <p:cNvPr id="1" name="Shape 137"/>
        <p:cNvGrpSpPr/>
        <p:nvPr/>
      </p:nvGrpSpPr>
      <p:grpSpPr>
        <a:xfrm>
          <a:off x="0" y="0"/>
          <a:ext cx="0" cy="0"/>
          <a:chOff x="0" y="0"/>
          <a:chExt cx="0" cy="0"/>
        </a:xfrm>
      </p:grpSpPr>
      <p:sp>
        <p:nvSpPr>
          <p:cNvPr id="138" name="Google Shape;138;p14"/>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4"/>
          <p:cNvSpPr txBox="1">
            <a:spLocks noGrp="1"/>
          </p:cNvSpPr>
          <p:nvPr>
            <p:ph type="ctrTitle"/>
          </p:nvPr>
        </p:nvSpPr>
        <p:spPr>
          <a:xfrm>
            <a:off x="1030759" y="1353425"/>
            <a:ext cx="10706100" cy="174494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4"/>
          <p:cNvSpPr txBox="1">
            <a:spLocks noGrp="1"/>
          </p:cNvSpPr>
          <p:nvPr>
            <p:ph type="subTitle" idx="1"/>
          </p:nvPr>
        </p:nvSpPr>
        <p:spPr>
          <a:xfrm>
            <a:off x="1104900" y="720999"/>
            <a:ext cx="10706100"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1" name="Google Shape;141;p14"/>
          <p:cNvSpPr txBox="1">
            <a:spLocks noGrp="1"/>
          </p:cNvSpPr>
          <p:nvPr>
            <p:ph type="body" idx="2"/>
          </p:nvPr>
        </p:nvSpPr>
        <p:spPr>
          <a:xfrm>
            <a:off x="1227438" y="3262185"/>
            <a:ext cx="10116065" cy="293267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4"/>
          <p:cNvSpPr txBox="1">
            <a:spLocks noGrp="1"/>
          </p:cNvSpPr>
          <p:nvPr>
            <p:ph type="dt" idx="10"/>
          </p:nvPr>
        </p:nvSpPr>
        <p:spPr>
          <a:xfrm>
            <a:off x="1308100" y="7015163"/>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4"/>
          <p:cNvSpPr txBox="1">
            <a:spLocks noGrp="1"/>
          </p:cNvSpPr>
          <p:nvPr>
            <p:ph type="ftr" idx="11"/>
          </p:nvPr>
        </p:nvSpPr>
        <p:spPr>
          <a:xfrm>
            <a:off x="3920067" y="7015163"/>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o - Large Photo">
  <p:cSld name="Bio - Large Photo">
    <p:spTree>
      <p:nvGrpSpPr>
        <p:cNvPr id="1" name="Shape 144"/>
        <p:cNvGrpSpPr/>
        <p:nvPr/>
      </p:nvGrpSpPr>
      <p:grpSpPr>
        <a:xfrm>
          <a:off x="0" y="0"/>
          <a:ext cx="0" cy="0"/>
          <a:chOff x="0" y="0"/>
          <a:chExt cx="0" cy="0"/>
        </a:xfrm>
      </p:grpSpPr>
      <p:sp>
        <p:nvSpPr>
          <p:cNvPr id="145" name="Google Shape;145;p15"/>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5"/>
          <p:cNvSpPr>
            <a:spLocks noGrp="1"/>
          </p:cNvSpPr>
          <p:nvPr>
            <p:ph type="pic" idx="2"/>
          </p:nvPr>
        </p:nvSpPr>
        <p:spPr>
          <a:xfrm>
            <a:off x="0" y="0"/>
            <a:ext cx="4853883" cy="6859588"/>
          </a:xfrm>
          <a:prstGeom prst="rect">
            <a:avLst/>
          </a:prstGeom>
          <a:noFill/>
          <a:ln>
            <a:noFill/>
          </a:ln>
        </p:spPr>
      </p:sp>
      <p:sp>
        <p:nvSpPr>
          <p:cNvPr id="147" name="Google Shape;147;p15"/>
          <p:cNvSpPr txBox="1">
            <a:spLocks noGrp="1"/>
          </p:cNvSpPr>
          <p:nvPr>
            <p:ph type="title"/>
          </p:nvPr>
        </p:nvSpPr>
        <p:spPr>
          <a:xfrm>
            <a:off x="5273269" y="365125"/>
            <a:ext cx="654794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800"/>
              <a:buFont typeface="Tahoma"/>
              <a:buNone/>
              <a:defRPr sz="3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5"/>
          <p:cNvSpPr txBox="1">
            <a:spLocks noGrp="1"/>
          </p:cNvSpPr>
          <p:nvPr>
            <p:ph type="body" idx="1"/>
          </p:nvPr>
        </p:nvSpPr>
        <p:spPr>
          <a:xfrm>
            <a:off x="5273269" y="2433816"/>
            <a:ext cx="6537731" cy="389952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30200" algn="l">
              <a:lnSpc>
                <a:spcPct val="100000"/>
              </a:lnSpc>
              <a:spcBef>
                <a:spcPts val="500"/>
              </a:spcBef>
              <a:spcAft>
                <a:spcPts val="0"/>
              </a:spcAft>
              <a:buClr>
                <a:schemeClr val="dk1"/>
              </a:buClr>
              <a:buSzPts val="1600"/>
              <a:buChar char="•"/>
              <a:defRPr sz="1600"/>
            </a:lvl2pPr>
            <a:lvl3pPr marL="1371600" lvl="2" indent="-317500" algn="l">
              <a:lnSpc>
                <a:spcPct val="100000"/>
              </a:lnSpc>
              <a:spcBef>
                <a:spcPts val="500"/>
              </a:spcBef>
              <a:spcAft>
                <a:spcPts val="0"/>
              </a:spcAft>
              <a:buClr>
                <a:schemeClr val="dk1"/>
              </a:buClr>
              <a:buSzPts val="1400"/>
              <a:buChar char="•"/>
              <a:defRPr sz="14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5"/>
          <p:cNvSpPr txBox="1">
            <a:spLocks noGrp="1"/>
          </p:cNvSpPr>
          <p:nvPr>
            <p:ph type="body" idx="3"/>
          </p:nvPr>
        </p:nvSpPr>
        <p:spPr>
          <a:xfrm>
            <a:off x="5273269" y="1716218"/>
            <a:ext cx="654794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150" name="Google Shape;150;p15"/>
          <p:cNvCxnSpPr/>
          <p:nvPr/>
        </p:nvCxnSpPr>
        <p:spPr>
          <a:xfrm>
            <a:off x="5273269" y="2307385"/>
            <a:ext cx="6080531" cy="0"/>
          </a:xfrm>
          <a:prstGeom prst="straightConnector1">
            <a:avLst/>
          </a:prstGeom>
          <a:noFill/>
          <a:ln w="12700" cap="flat" cmpd="sng">
            <a:solidFill>
              <a:schemeClr val="dk1"/>
            </a:solidFill>
            <a:prstDash val="solid"/>
            <a:miter lim="800000"/>
            <a:headEnd type="none" w="sm" len="sm"/>
            <a:tailEnd type="none" w="sm" len="sm"/>
          </a:ln>
        </p:spPr>
      </p:cxnSp>
      <p:sp>
        <p:nvSpPr>
          <p:cNvPr id="151" name="Google Shape;151;p15"/>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2" name="Google Shape;152;p15"/>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o - Small Photo">
  <p:cSld name="Bio - Small Photo">
    <p:spTree>
      <p:nvGrpSpPr>
        <p:cNvPr id="1" name="Shape 153"/>
        <p:cNvGrpSpPr/>
        <p:nvPr/>
      </p:nvGrpSpPr>
      <p:grpSpPr>
        <a:xfrm>
          <a:off x="0" y="0"/>
          <a:ext cx="0" cy="0"/>
          <a:chOff x="0" y="0"/>
          <a:chExt cx="0" cy="0"/>
        </a:xfrm>
      </p:grpSpPr>
      <p:sp>
        <p:nvSpPr>
          <p:cNvPr id="154" name="Google Shape;154;p16"/>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6"/>
          <p:cNvSpPr>
            <a:spLocks noGrp="1"/>
          </p:cNvSpPr>
          <p:nvPr>
            <p:ph type="pic" idx="2"/>
          </p:nvPr>
        </p:nvSpPr>
        <p:spPr>
          <a:xfrm>
            <a:off x="405635" y="2131224"/>
            <a:ext cx="3135087" cy="4284566"/>
          </a:xfrm>
          <a:prstGeom prst="rect">
            <a:avLst/>
          </a:prstGeom>
          <a:noFill/>
          <a:ln>
            <a:noFill/>
          </a:ln>
        </p:spPr>
      </p:sp>
      <p:sp>
        <p:nvSpPr>
          <p:cNvPr id="156" name="Google Shape;156;p16"/>
          <p:cNvSpPr txBox="1">
            <a:spLocks noGrp="1"/>
          </p:cNvSpPr>
          <p:nvPr>
            <p:ph type="title"/>
          </p:nvPr>
        </p:nvSpPr>
        <p:spPr>
          <a:xfrm>
            <a:off x="313039" y="365125"/>
            <a:ext cx="10680388" cy="83803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Tahoma"/>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
          <p:cNvSpPr txBox="1">
            <a:spLocks noGrp="1"/>
          </p:cNvSpPr>
          <p:nvPr>
            <p:ph type="body" idx="1"/>
          </p:nvPr>
        </p:nvSpPr>
        <p:spPr>
          <a:xfrm>
            <a:off x="3877606" y="2360745"/>
            <a:ext cx="7115820" cy="3315125"/>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sz="1800"/>
            </a:lvl2pPr>
            <a:lvl3pPr marL="1371600" lvl="2" indent="-330200" algn="l">
              <a:lnSpc>
                <a:spcPct val="110000"/>
              </a:lnSpc>
              <a:spcBef>
                <a:spcPts val="500"/>
              </a:spcBef>
              <a:spcAft>
                <a:spcPts val="0"/>
              </a:spcAft>
              <a:buClr>
                <a:schemeClr val="dk1"/>
              </a:buClr>
              <a:buSzPts val="1600"/>
              <a:buChar char="•"/>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317500" algn="l">
              <a:lnSpc>
                <a:spcPct val="11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6"/>
          <p:cNvSpPr txBox="1">
            <a:spLocks noGrp="1"/>
          </p:cNvSpPr>
          <p:nvPr>
            <p:ph type="body" idx="3"/>
          </p:nvPr>
        </p:nvSpPr>
        <p:spPr>
          <a:xfrm>
            <a:off x="405635" y="1227149"/>
            <a:ext cx="10587791" cy="398038"/>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159" name="Google Shape;159;p16"/>
          <p:cNvCxnSpPr/>
          <p:nvPr/>
        </p:nvCxnSpPr>
        <p:spPr>
          <a:xfrm>
            <a:off x="405635" y="1729991"/>
            <a:ext cx="10587791" cy="0"/>
          </a:xfrm>
          <a:prstGeom prst="straightConnector1">
            <a:avLst/>
          </a:prstGeom>
          <a:noFill/>
          <a:ln w="12700" cap="flat" cmpd="sng">
            <a:solidFill>
              <a:schemeClr val="dk1"/>
            </a:solidFill>
            <a:prstDash val="solid"/>
            <a:miter lim="800000"/>
            <a:headEnd type="none" w="sm" len="sm"/>
            <a:tailEnd type="none" w="sm" len="sm"/>
          </a:ln>
        </p:spPr>
      </p:cxnSp>
      <p:sp>
        <p:nvSpPr>
          <p:cNvPr id="160" name="Google Shape;160;p16"/>
          <p:cNvSpPr txBox="1">
            <a:spLocks noGrp="1"/>
          </p:cNvSpPr>
          <p:nvPr>
            <p:ph type="dt" idx="10"/>
          </p:nvPr>
        </p:nvSpPr>
        <p:spPr>
          <a:xfrm>
            <a:off x="1308100" y="7072313"/>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1" name="Google Shape;161;p16"/>
          <p:cNvSpPr txBox="1">
            <a:spLocks noGrp="1"/>
          </p:cNvSpPr>
          <p:nvPr>
            <p:ph type="ftr" idx="11"/>
          </p:nvPr>
        </p:nvSpPr>
        <p:spPr>
          <a:xfrm>
            <a:off x="3920067" y="7072313"/>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62" name="Google Shape;162;p16"/>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o - 3 People">
  <p:cSld name="Bio - 3 People">
    <p:spTree>
      <p:nvGrpSpPr>
        <p:cNvPr id="1" name="Shape 163"/>
        <p:cNvGrpSpPr/>
        <p:nvPr/>
      </p:nvGrpSpPr>
      <p:grpSpPr>
        <a:xfrm>
          <a:off x="0" y="0"/>
          <a:ext cx="0" cy="0"/>
          <a:chOff x="0" y="0"/>
          <a:chExt cx="0" cy="0"/>
        </a:xfrm>
      </p:grpSpPr>
      <p:sp>
        <p:nvSpPr>
          <p:cNvPr id="164" name="Google Shape;164;p17"/>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7"/>
          <p:cNvSpPr>
            <a:spLocks noGrp="1"/>
          </p:cNvSpPr>
          <p:nvPr>
            <p:ph type="pic" idx="2"/>
          </p:nvPr>
        </p:nvSpPr>
        <p:spPr>
          <a:xfrm>
            <a:off x="913883" y="374754"/>
            <a:ext cx="2543500" cy="2760331"/>
          </a:xfrm>
          <a:prstGeom prst="rect">
            <a:avLst/>
          </a:prstGeom>
          <a:noFill/>
          <a:ln>
            <a:noFill/>
          </a:ln>
        </p:spPr>
      </p:sp>
      <p:sp>
        <p:nvSpPr>
          <p:cNvPr id="166" name="Google Shape;166;p17"/>
          <p:cNvSpPr>
            <a:spLocks noGrp="1"/>
          </p:cNvSpPr>
          <p:nvPr>
            <p:ph type="pic" idx="3"/>
          </p:nvPr>
        </p:nvSpPr>
        <p:spPr>
          <a:xfrm>
            <a:off x="4783150" y="374754"/>
            <a:ext cx="2543500" cy="2760331"/>
          </a:xfrm>
          <a:prstGeom prst="rect">
            <a:avLst/>
          </a:prstGeom>
          <a:noFill/>
          <a:ln>
            <a:noFill/>
          </a:ln>
        </p:spPr>
      </p:sp>
      <p:sp>
        <p:nvSpPr>
          <p:cNvPr id="167" name="Google Shape;167;p17"/>
          <p:cNvSpPr>
            <a:spLocks noGrp="1"/>
          </p:cNvSpPr>
          <p:nvPr>
            <p:ph type="pic" idx="4"/>
          </p:nvPr>
        </p:nvSpPr>
        <p:spPr>
          <a:xfrm>
            <a:off x="8648140" y="374754"/>
            <a:ext cx="2543500" cy="2760331"/>
          </a:xfrm>
          <a:prstGeom prst="rect">
            <a:avLst/>
          </a:prstGeom>
          <a:noFill/>
          <a:ln>
            <a:noFill/>
          </a:ln>
        </p:spPr>
      </p:sp>
      <p:sp>
        <p:nvSpPr>
          <p:cNvPr id="168" name="Google Shape;168;p17"/>
          <p:cNvSpPr txBox="1">
            <a:spLocks noGrp="1"/>
          </p:cNvSpPr>
          <p:nvPr>
            <p:ph type="body" idx="1"/>
          </p:nvPr>
        </p:nvSpPr>
        <p:spPr>
          <a:xfrm>
            <a:off x="433785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7"/>
          <p:cNvSpPr txBox="1">
            <a:spLocks noGrp="1"/>
          </p:cNvSpPr>
          <p:nvPr>
            <p:ph type="body" idx="5"/>
          </p:nvPr>
        </p:nvSpPr>
        <p:spPr>
          <a:xfrm>
            <a:off x="433785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0" name="Google Shape;170;p17"/>
          <p:cNvSpPr txBox="1">
            <a:spLocks noGrp="1"/>
          </p:cNvSpPr>
          <p:nvPr>
            <p:ph type="body" idx="6"/>
          </p:nvPr>
        </p:nvSpPr>
        <p:spPr>
          <a:xfrm>
            <a:off x="433582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17"/>
          <p:cNvSpPr txBox="1">
            <a:spLocks noGrp="1"/>
          </p:cNvSpPr>
          <p:nvPr>
            <p:ph type="body" idx="7"/>
          </p:nvPr>
        </p:nvSpPr>
        <p:spPr>
          <a:xfrm>
            <a:off x="468584"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7"/>
          <p:cNvSpPr txBox="1">
            <a:spLocks noGrp="1"/>
          </p:cNvSpPr>
          <p:nvPr>
            <p:ph type="body" idx="8"/>
          </p:nvPr>
        </p:nvSpPr>
        <p:spPr>
          <a:xfrm>
            <a:off x="468584"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3" name="Google Shape;173;p17"/>
          <p:cNvSpPr txBox="1">
            <a:spLocks noGrp="1"/>
          </p:cNvSpPr>
          <p:nvPr>
            <p:ph type="body" idx="9"/>
          </p:nvPr>
        </p:nvSpPr>
        <p:spPr>
          <a:xfrm>
            <a:off x="466561"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4" name="Google Shape;174;p17"/>
          <p:cNvSpPr txBox="1">
            <a:spLocks noGrp="1"/>
          </p:cNvSpPr>
          <p:nvPr>
            <p:ph type="body" idx="13"/>
          </p:nvPr>
        </p:nvSpPr>
        <p:spPr>
          <a:xfrm>
            <a:off x="820284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17"/>
          <p:cNvSpPr txBox="1">
            <a:spLocks noGrp="1"/>
          </p:cNvSpPr>
          <p:nvPr>
            <p:ph type="body" idx="14"/>
          </p:nvPr>
        </p:nvSpPr>
        <p:spPr>
          <a:xfrm>
            <a:off x="820284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6" name="Google Shape;176;p17"/>
          <p:cNvSpPr txBox="1">
            <a:spLocks noGrp="1"/>
          </p:cNvSpPr>
          <p:nvPr>
            <p:ph type="body" idx="15"/>
          </p:nvPr>
        </p:nvSpPr>
        <p:spPr>
          <a:xfrm>
            <a:off x="820081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77" name="Google Shape;177;p17"/>
          <p:cNvPicPr preferRelativeResize="0"/>
          <p:nvPr/>
        </p:nvPicPr>
        <p:blipFill rotWithShape="1">
          <a:blip r:embed="rId2">
            <a:alphaModFix/>
          </a:blip>
          <a:srcRect t="-34108" b="-34107"/>
          <a:stretch/>
        </p:blipFill>
        <p:spPr>
          <a:xfrm>
            <a:off x="4633826" y="6156688"/>
            <a:ext cx="2924348" cy="584463"/>
          </a:xfrm>
          <a:prstGeom prst="rect">
            <a:avLst/>
          </a:prstGeom>
          <a:noFill/>
          <a:ln>
            <a:noFill/>
          </a:ln>
        </p:spPr>
      </p:pic>
      <p:sp>
        <p:nvSpPr>
          <p:cNvPr id="178" name="Google Shape;178;p17"/>
          <p:cNvSpPr txBox="1">
            <a:spLocks noGrp="1"/>
          </p:cNvSpPr>
          <p:nvPr>
            <p:ph type="dt" idx="10"/>
          </p:nvPr>
        </p:nvSpPr>
        <p:spPr>
          <a:xfrm>
            <a:off x="1308100" y="704373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17"/>
          <p:cNvSpPr txBox="1">
            <a:spLocks noGrp="1"/>
          </p:cNvSpPr>
          <p:nvPr>
            <p:ph type="ftr" idx="11"/>
          </p:nvPr>
        </p:nvSpPr>
        <p:spPr>
          <a:xfrm>
            <a:off x="3920067" y="704373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80"/>
        <p:cNvGrpSpPr/>
        <p:nvPr/>
      </p:nvGrpSpPr>
      <p:grpSpPr>
        <a:xfrm>
          <a:off x="0" y="0"/>
          <a:ext cx="0" cy="0"/>
          <a:chOff x="0" y="0"/>
          <a:chExt cx="0" cy="0"/>
        </a:xfrm>
      </p:grpSpPr>
      <p:sp>
        <p:nvSpPr>
          <p:cNvPr id="181" name="Google Shape;181;p18"/>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18"/>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8"/>
          <p:cNvSpPr txBox="1">
            <a:spLocks noGrp="1"/>
          </p:cNvSpPr>
          <p:nvPr>
            <p:ph type="title"/>
          </p:nvPr>
        </p:nvSpPr>
        <p:spPr>
          <a:xfrm>
            <a:off x="472529" y="365126"/>
            <a:ext cx="9128671" cy="129891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8"/>
          <p:cNvSpPr txBox="1">
            <a:spLocks noGrp="1"/>
          </p:cNvSpPr>
          <p:nvPr>
            <p:ph type="body" idx="1"/>
          </p:nvPr>
        </p:nvSpPr>
        <p:spPr>
          <a:xfrm>
            <a:off x="472528"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5" name="Google Shape;185;p18"/>
          <p:cNvSpPr txBox="1">
            <a:spLocks noGrp="1"/>
          </p:cNvSpPr>
          <p:nvPr>
            <p:ph type="body" idx="2"/>
          </p:nvPr>
        </p:nvSpPr>
        <p:spPr>
          <a:xfrm>
            <a:off x="472528"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8"/>
          <p:cNvSpPr txBox="1">
            <a:spLocks noGrp="1"/>
          </p:cNvSpPr>
          <p:nvPr>
            <p:ph type="body" idx="3"/>
          </p:nvPr>
        </p:nvSpPr>
        <p:spPr>
          <a:xfrm>
            <a:off x="4540766"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7" name="Google Shape;187;p18"/>
          <p:cNvSpPr txBox="1">
            <a:spLocks noGrp="1"/>
          </p:cNvSpPr>
          <p:nvPr>
            <p:ph type="body" idx="4"/>
          </p:nvPr>
        </p:nvSpPr>
        <p:spPr>
          <a:xfrm>
            <a:off x="4540766"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8"/>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18"/>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90" name="Google Shape;190;p18"/>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and Photo" type="picTx">
  <p:cSld name="PICTURE_WITH_CAPTION_TEXT">
    <p:spTree>
      <p:nvGrpSpPr>
        <p:cNvPr id="1" name="Shape 191"/>
        <p:cNvGrpSpPr/>
        <p:nvPr/>
      </p:nvGrpSpPr>
      <p:grpSpPr>
        <a:xfrm>
          <a:off x="0" y="0"/>
          <a:ext cx="0" cy="0"/>
          <a:chOff x="0" y="0"/>
          <a:chExt cx="0" cy="0"/>
        </a:xfrm>
      </p:grpSpPr>
      <p:sp>
        <p:nvSpPr>
          <p:cNvPr id="192" name="Google Shape;192;p19"/>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1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19"/>
          <p:cNvSpPr txBox="1">
            <a:spLocks noGrp="1"/>
          </p:cNvSpPr>
          <p:nvPr>
            <p:ph type="title"/>
          </p:nvPr>
        </p:nvSpPr>
        <p:spPr>
          <a:xfrm>
            <a:off x="800100" y="457200"/>
            <a:ext cx="39719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9"/>
          <p:cNvSpPr txBox="1">
            <a:spLocks noGrp="1"/>
          </p:cNvSpPr>
          <p:nvPr>
            <p:ph type="body" idx="1"/>
          </p:nvPr>
        </p:nvSpPr>
        <p:spPr>
          <a:xfrm>
            <a:off x="800100" y="2057400"/>
            <a:ext cx="39719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6" name="Google Shape;196;p19"/>
          <p:cNvSpPr txBox="1">
            <a:spLocks noGrp="1"/>
          </p:cNvSpPr>
          <p:nvPr>
            <p:ph type="dt" idx="10"/>
          </p:nvPr>
        </p:nvSpPr>
        <p:spPr>
          <a:xfrm>
            <a:off x="1308100" y="702230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19"/>
          <p:cNvSpPr txBox="1">
            <a:spLocks noGrp="1"/>
          </p:cNvSpPr>
          <p:nvPr>
            <p:ph type="ftr" idx="11"/>
          </p:nvPr>
        </p:nvSpPr>
        <p:spPr>
          <a:xfrm>
            <a:off x="3920067" y="702230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98" name="Google Shape;198;p19"/>
          <p:cNvPicPr preferRelativeResize="0"/>
          <p:nvPr/>
        </p:nvPicPr>
        <p:blipFill rotWithShape="1">
          <a:blip r:embed="rId2">
            <a:alphaModFix/>
          </a:blip>
          <a:srcRect t="-34108" b="-34107"/>
          <a:stretch/>
        </p:blipFill>
        <p:spPr>
          <a:xfrm>
            <a:off x="633502" y="6114286"/>
            <a:ext cx="2924348" cy="584463"/>
          </a:xfrm>
          <a:prstGeom prst="rect">
            <a:avLst/>
          </a:prstGeom>
          <a:noFill/>
          <a:ln>
            <a:noFill/>
          </a:ln>
        </p:spPr>
      </p:pic>
      <p:sp>
        <p:nvSpPr>
          <p:cNvPr id="199" name="Google Shape;199;p19"/>
          <p:cNvSpPr>
            <a:spLocks noGrp="1"/>
          </p:cNvSpPr>
          <p:nvPr>
            <p:ph type="pic" idx="2"/>
          </p:nvPr>
        </p:nvSpPr>
        <p:spPr>
          <a:xfrm>
            <a:off x="5183188" y="987425"/>
            <a:ext cx="6172200" cy="4873625"/>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Charts">
  <p:cSld name="Title - Charts">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472528" y="859229"/>
            <a:ext cx="11338471" cy="86143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02" name="Google Shape;202;p20"/>
          <p:cNvPicPr preferRelativeResize="0"/>
          <p:nvPr/>
        </p:nvPicPr>
        <p:blipFill rotWithShape="1">
          <a:blip r:embed="rId2">
            <a:alphaModFix/>
          </a:blip>
          <a:srcRect/>
          <a:stretch/>
        </p:blipFill>
        <p:spPr>
          <a:xfrm>
            <a:off x="472530" y="1971207"/>
            <a:ext cx="5027417" cy="4512040"/>
          </a:xfrm>
          <a:prstGeom prst="rect">
            <a:avLst/>
          </a:prstGeom>
          <a:noFill/>
          <a:ln>
            <a:noFill/>
          </a:ln>
        </p:spPr>
      </p:pic>
      <p:pic>
        <p:nvPicPr>
          <p:cNvPr id="203" name="Google Shape;203;p20"/>
          <p:cNvPicPr preferRelativeResize="0"/>
          <p:nvPr/>
        </p:nvPicPr>
        <p:blipFill rotWithShape="1">
          <a:blip r:embed="rId3">
            <a:alphaModFix/>
          </a:blip>
          <a:srcRect/>
          <a:stretch/>
        </p:blipFill>
        <p:spPr>
          <a:xfrm>
            <a:off x="5727252" y="1971207"/>
            <a:ext cx="5298684" cy="4512040"/>
          </a:xfrm>
          <a:prstGeom prst="rect">
            <a:avLst/>
          </a:prstGeom>
          <a:noFill/>
          <a:ln>
            <a:noFill/>
          </a:ln>
        </p:spPr>
      </p:pic>
      <p:pic>
        <p:nvPicPr>
          <p:cNvPr id="204" name="Google Shape;204;p20"/>
          <p:cNvPicPr preferRelativeResize="0"/>
          <p:nvPr/>
        </p:nvPicPr>
        <p:blipFill rotWithShape="1">
          <a:blip r:embed="rId4">
            <a:alphaModFix/>
          </a:blip>
          <a:srcRect t="-34108" b="-34107"/>
          <a:stretch/>
        </p:blipFill>
        <p:spPr>
          <a:xfrm>
            <a:off x="472528" y="274766"/>
            <a:ext cx="2924348" cy="584463"/>
          </a:xfrm>
          <a:prstGeom prst="rect">
            <a:avLst/>
          </a:prstGeom>
          <a:noFill/>
          <a:ln>
            <a:noFill/>
          </a:ln>
        </p:spPr>
      </p:pic>
      <p:sp>
        <p:nvSpPr>
          <p:cNvPr id="205" name="Google Shape;205;p20"/>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20"/>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 Black">
  <p:cSld name="Content - Black">
    <p:spTree>
      <p:nvGrpSpPr>
        <p:cNvPr id="1" name="Shape 31"/>
        <p:cNvGrpSpPr/>
        <p:nvPr/>
      </p:nvGrpSpPr>
      <p:grpSpPr>
        <a:xfrm>
          <a:off x="0" y="0"/>
          <a:ext cx="0" cy="0"/>
          <a:chOff x="0" y="0"/>
          <a:chExt cx="0" cy="0"/>
        </a:xfrm>
      </p:grpSpPr>
      <p:sp>
        <p:nvSpPr>
          <p:cNvPr id="32" name="Google Shape;32;p3"/>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
          <p:cNvSpPr/>
          <p:nvPr/>
        </p:nvSpPr>
        <p:spPr>
          <a:xfrm>
            <a:off x="9370373" y="8238"/>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3"/>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
          <p:cNvSpPr txBox="1">
            <a:spLocks noGrp="1"/>
          </p:cNvSpPr>
          <p:nvPr>
            <p:ph type="dt" idx="10"/>
          </p:nvPr>
        </p:nvSpPr>
        <p:spPr>
          <a:xfrm>
            <a:off x="1328420" y="697551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3"/>
          <p:cNvSpPr txBox="1">
            <a:spLocks noGrp="1"/>
          </p:cNvSpPr>
          <p:nvPr>
            <p:ph type="ftr" idx="11"/>
          </p:nvPr>
        </p:nvSpPr>
        <p:spPr>
          <a:xfrm>
            <a:off x="3940387" y="697551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8" name="Google Shape;38;p3"/>
          <p:cNvPicPr preferRelativeResize="0"/>
          <p:nvPr/>
        </p:nvPicPr>
        <p:blipFill rotWithShape="1">
          <a:blip r:embed="rId2">
            <a:alphaModFix/>
          </a:blip>
          <a:srcRect t="-34108" b="-34107"/>
          <a:stretch/>
        </p:blipFill>
        <p:spPr>
          <a:xfrm>
            <a:off x="633502" y="6114286"/>
            <a:ext cx="2924348" cy="58446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207"/>
        <p:cNvGrpSpPr/>
        <p:nvPr/>
      </p:nvGrpSpPr>
      <p:grpSpPr>
        <a:xfrm>
          <a:off x="0" y="0"/>
          <a:ext cx="0" cy="0"/>
          <a:chOff x="0" y="0"/>
          <a:chExt cx="0" cy="0"/>
        </a:xfrm>
      </p:grpSpPr>
      <p:pic>
        <p:nvPicPr>
          <p:cNvPr id="208" name="Google Shape;208;p21"/>
          <p:cNvPicPr preferRelativeResize="0"/>
          <p:nvPr/>
        </p:nvPicPr>
        <p:blipFill rotWithShape="1">
          <a:blip r:embed="rId2">
            <a:alphaModFix/>
          </a:blip>
          <a:srcRect t="-34108" b="-34107"/>
          <a:stretch/>
        </p:blipFill>
        <p:spPr>
          <a:xfrm>
            <a:off x="4633826" y="5944959"/>
            <a:ext cx="2924348" cy="584463"/>
          </a:xfrm>
          <a:prstGeom prst="rect">
            <a:avLst/>
          </a:prstGeom>
          <a:noFill/>
          <a:ln>
            <a:noFill/>
          </a:ln>
        </p:spPr>
      </p:pic>
      <p:sp>
        <p:nvSpPr>
          <p:cNvPr id="209" name="Google Shape;209;p21"/>
          <p:cNvSpPr>
            <a:spLocks noGrp="1"/>
          </p:cNvSpPr>
          <p:nvPr>
            <p:ph type="pic" idx="2"/>
          </p:nvPr>
        </p:nvSpPr>
        <p:spPr>
          <a:xfrm>
            <a:off x="0" y="0"/>
            <a:ext cx="12192000" cy="5608948"/>
          </a:xfrm>
          <a:prstGeom prst="rect">
            <a:avLst/>
          </a:prstGeom>
          <a:noFill/>
          <a:ln>
            <a:noFill/>
          </a:ln>
        </p:spPr>
      </p:sp>
      <p:sp>
        <p:nvSpPr>
          <p:cNvPr id="210" name="Google Shape;210;p21"/>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1"/>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2"/>
        <p:cNvGrpSpPr/>
        <p:nvPr/>
      </p:nvGrpSpPr>
      <p:grpSpPr>
        <a:xfrm>
          <a:off x="0" y="0"/>
          <a:ext cx="0" cy="0"/>
          <a:chOff x="0" y="0"/>
          <a:chExt cx="0" cy="0"/>
        </a:xfrm>
      </p:grpSpPr>
      <p:sp>
        <p:nvSpPr>
          <p:cNvPr id="213" name="Google Shape;213;p22"/>
          <p:cNvSpPr txBox="1">
            <a:spLocks noGrp="1"/>
          </p:cNvSpPr>
          <p:nvPr>
            <p:ph type="dt" idx="10"/>
          </p:nvPr>
        </p:nvSpPr>
        <p:spPr>
          <a:xfrm>
            <a:off x="1308100" y="698658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22"/>
          <p:cNvSpPr txBox="1">
            <a:spLocks noGrp="1"/>
          </p:cNvSpPr>
          <p:nvPr>
            <p:ph type="ftr" idx="11"/>
          </p:nvPr>
        </p:nvSpPr>
        <p:spPr>
          <a:xfrm>
            <a:off x="3920067" y="698658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GUIDE01">
  <p:cSld name="GUIDE01">
    <p:spTree>
      <p:nvGrpSpPr>
        <p:cNvPr id="1" name="Shape 215"/>
        <p:cNvGrpSpPr/>
        <p:nvPr/>
      </p:nvGrpSpPr>
      <p:grpSpPr>
        <a:xfrm>
          <a:off x="0" y="0"/>
          <a:ext cx="0" cy="0"/>
          <a:chOff x="0" y="0"/>
          <a:chExt cx="0" cy="0"/>
        </a:xfrm>
      </p:grpSpPr>
      <p:cxnSp>
        <p:nvCxnSpPr>
          <p:cNvPr id="216" name="Google Shape;216;p23"/>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217" name="Google Shape;217;p23"/>
          <p:cNvSpPr txBox="1"/>
          <p:nvPr/>
        </p:nvSpPr>
        <p:spPr>
          <a:xfrm>
            <a:off x="500412" y="1238057"/>
            <a:ext cx="345215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COLOR GUIDELINES</a:t>
            </a:r>
            <a:endParaRPr/>
          </a:p>
        </p:txBody>
      </p:sp>
      <p:grpSp>
        <p:nvGrpSpPr>
          <p:cNvPr id="218" name="Google Shape;218;p23"/>
          <p:cNvGrpSpPr/>
          <p:nvPr/>
        </p:nvGrpSpPr>
        <p:grpSpPr>
          <a:xfrm>
            <a:off x="922201" y="1895020"/>
            <a:ext cx="9941046" cy="1207882"/>
            <a:chOff x="922201" y="1868126"/>
            <a:chExt cx="7639965" cy="928290"/>
          </a:xfrm>
        </p:grpSpPr>
        <p:sp>
          <p:nvSpPr>
            <p:cNvPr id="219" name="Google Shape;219;p23"/>
            <p:cNvSpPr/>
            <p:nvPr/>
          </p:nvSpPr>
          <p:spPr>
            <a:xfrm>
              <a:off x="922201" y="1868126"/>
              <a:ext cx="1335133" cy="6015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ahoma"/>
                  <a:ea typeface="Tahoma"/>
                  <a:cs typeface="Tahoma"/>
                  <a:sym typeface="Tahoma"/>
                </a:rPr>
                <a:t>#D8AB4C</a:t>
              </a:r>
              <a:endParaRPr/>
            </a:p>
          </p:txBody>
        </p:sp>
        <p:sp>
          <p:nvSpPr>
            <p:cNvPr id="220" name="Google Shape;220;p23"/>
            <p:cNvSpPr/>
            <p:nvPr/>
          </p:nvSpPr>
          <p:spPr>
            <a:xfrm>
              <a:off x="2498409" y="1868126"/>
              <a:ext cx="1335133" cy="60154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ahoma"/>
                  <a:ea typeface="Tahoma"/>
                  <a:cs typeface="Tahoma"/>
                  <a:sym typeface="Tahoma"/>
                </a:rPr>
                <a:t>#F7EEDB</a:t>
              </a:r>
              <a:endParaRPr/>
            </a:p>
          </p:txBody>
        </p:sp>
        <p:sp>
          <p:nvSpPr>
            <p:cNvPr id="221" name="Google Shape;221;p23"/>
            <p:cNvSpPr/>
            <p:nvPr/>
          </p:nvSpPr>
          <p:spPr>
            <a:xfrm>
              <a:off x="5650825" y="1868126"/>
              <a:ext cx="1335133" cy="60154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Tahoma"/>
                  <a:ea typeface="Tahoma"/>
                  <a:cs typeface="Tahoma"/>
                  <a:sym typeface="Tahoma"/>
                </a:rPr>
                <a:t>#333333</a:t>
              </a:r>
              <a:endParaRPr/>
            </a:p>
          </p:txBody>
        </p:sp>
        <p:sp>
          <p:nvSpPr>
            <p:cNvPr id="222" name="Google Shape;222;p23"/>
            <p:cNvSpPr/>
            <p:nvPr/>
          </p:nvSpPr>
          <p:spPr>
            <a:xfrm>
              <a:off x="7227033" y="1868126"/>
              <a:ext cx="1335133" cy="60154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ahoma"/>
                  <a:ea typeface="Tahoma"/>
                  <a:cs typeface="Tahoma"/>
                  <a:sym typeface="Tahoma"/>
                </a:rPr>
                <a:t>#DDDDDD</a:t>
              </a:r>
              <a:endParaRPr/>
            </a:p>
          </p:txBody>
        </p:sp>
        <p:sp>
          <p:nvSpPr>
            <p:cNvPr id="223" name="Google Shape;223;p23"/>
            <p:cNvSpPr/>
            <p:nvPr/>
          </p:nvSpPr>
          <p:spPr>
            <a:xfrm>
              <a:off x="4074617" y="1868126"/>
              <a:ext cx="1335133" cy="6015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Tahoma"/>
                  <a:ea typeface="Tahoma"/>
                  <a:cs typeface="Tahoma"/>
                  <a:sym typeface="Tahoma"/>
                </a:rPr>
                <a:t>#000000</a:t>
              </a:r>
              <a:endParaRPr/>
            </a:p>
          </p:txBody>
        </p:sp>
        <p:sp>
          <p:nvSpPr>
            <p:cNvPr id="224" name="Google Shape;224;p23"/>
            <p:cNvSpPr txBox="1"/>
            <p:nvPr/>
          </p:nvSpPr>
          <p:spPr>
            <a:xfrm>
              <a:off x="922201"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GOLD</a:t>
              </a:r>
              <a:endParaRPr/>
            </a:p>
          </p:txBody>
        </p:sp>
        <p:sp>
          <p:nvSpPr>
            <p:cNvPr id="225" name="Google Shape;225;p23"/>
            <p:cNvSpPr txBox="1"/>
            <p:nvPr/>
          </p:nvSpPr>
          <p:spPr>
            <a:xfrm>
              <a:off x="2498409"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LIGHT GOLD</a:t>
              </a:r>
              <a:endParaRPr/>
            </a:p>
          </p:txBody>
        </p:sp>
        <p:sp>
          <p:nvSpPr>
            <p:cNvPr id="226" name="Google Shape;226;p23"/>
            <p:cNvSpPr txBox="1"/>
            <p:nvPr/>
          </p:nvSpPr>
          <p:spPr>
            <a:xfrm>
              <a:off x="7227033"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Tahoma"/>
                  <a:ea typeface="Tahoma"/>
                  <a:cs typeface="Tahoma"/>
                  <a:sym typeface="Tahoma"/>
                </a:rPr>
                <a:t>LIGHT GRAY</a:t>
              </a:r>
              <a:endParaRPr/>
            </a:p>
          </p:txBody>
        </p:sp>
        <p:sp>
          <p:nvSpPr>
            <p:cNvPr id="227" name="Google Shape;227;p23"/>
            <p:cNvSpPr txBox="1"/>
            <p:nvPr/>
          </p:nvSpPr>
          <p:spPr>
            <a:xfrm>
              <a:off x="5650825"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DARK GRAY</a:t>
              </a:r>
              <a:endParaRPr/>
            </a:p>
          </p:txBody>
        </p:sp>
        <p:sp>
          <p:nvSpPr>
            <p:cNvPr id="228" name="Google Shape;228;p23"/>
            <p:cNvSpPr txBox="1"/>
            <p:nvPr/>
          </p:nvSpPr>
          <p:spPr>
            <a:xfrm>
              <a:off x="4074617"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BLACK</a:t>
              </a:r>
              <a:endParaRPr/>
            </a:p>
          </p:txBody>
        </p:sp>
      </p:grpSp>
      <p:sp>
        <p:nvSpPr>
          <p:cNvPr id="229" name="Google Shape;229;p23"/>
          <p:cNvSpPr txBox="1"/>
          <p:nvPr/>
        </p:nvSpPr>
        <p:spPr>
          <a:xfrm>
            <a:off x="500412" y="3257503"/>
            <a:ext cx="3127779"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FONT GUIDELINES</a:t>
            </a:r>
            <a:endParaRPr/>
          </a:p>
        </p:txBody>
      </p:sp>
      <p:sp>
        <p:nvSpPr>
          <p:cNvPr id="230" name="Google Shape;230;p23"/>
          <p:cNvSpPr txBox="1"/>
          <p:nvPr/>
        </p:nvSpPr>
        <p:spPr>
          <a:xfrm>
            <a:off x="755058" y="3861577"/>
            <a:ext cx="1034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Titles:</a:t>
            </a:r>
            <a:endParaRPr/>
          </a:p>
        </p:txBody>
      </p:sp>
      <p:sp>
        <p:nvSpPr>
          <p:cNvPr id="231" name="Google Shape;231;p23"/>
          <p:cNvSpPr txBox="1"/>
          <p:nvPr/>
        </p:nvSpPr>
        <p:spPr>
          <a:xfrm>
            <a:off x="472918" y="343881"/>
            <a:ext cx="1025312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300" b="1" i="0" u="none" strike="noStrike" cap="none">
                <a:solidFill>
                  <a:schemeClr val="dk1"/>
                </a:solidFill>
                <a:latin typeface="Tahoma"/>
                <a:ea typeface="Tahoma"/>
                <a:cs typeface="Tahoma"/>
                <a:sym typeface="Tahoma"/>
              </a:rPr>
              <a:t>THEME COLORS AND FONTS GUIDELINES</a:t>
            </a:r>
            <a:endParaRPr sz="3300" b="1" i="0" u="none" strike="noStrike" cap="none">
              <a:solidFill>
                <a:schemeClr val="dk1"/>
              </a:solidFill>
              <a:latin typeface="Tahoma"/>
              <a:ea typeface="Tahoma"/>
              <a:cs typeface="Tahoma"/>
              <a:sym typeface="Tahoma"/>
            </a:endParaRPr>
          </a:p>
        </p:txBody>
      </p:sp>
      <p:cxnSp>
        <p:nvCxnSpPr>
          <p:cNvPr id="232" name="Google Shape;232;p23"/>
          <p:cNvCxnSpPr/>
          <p:nvPr/>
        </p:nvCxnSpPr>
        <p:spPr>
          <a:xfrm rot="-5400000">
            <a:off x="4159972" y="5139049"/>
            <a:ext cx="2743200" cy="0"/>
          </a:xfrm>
          <a:prstGeom prst="straightConnector1">
            <a:avLst/>
          </a:prstGeom>
          <a:noFill/>
          <a:ln w="12700" cap="flat" cmpd="sng">
            <a:solidFill>
              <a:schemeClr val="dk1"/>
            </a:solidFill>
            <a:prstDash val="solid"/>
            <a:miter lim="800000"/>
            <a:headEnd type="none" w="sm" len="sm"/>
            <a:tailEnd type="none" w="sm" len="sm"/>
          </a:ln>
        </p:spPr>
      </p:cxnSp>
      <p:sp>
        <p:nvSpPr>
          <p:cNvPr id="233" name="Google Shape;233;p23"/>
          <p:cNvSpPr txBox="1"/>
          <p:nvPr/>
        </p:nvSpPr>
        <p:spPr>
          <a:xfrm>
            <a:off x="5973767" y="3887849"/>
            <a:ext cx="4889480"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800" b="1" i="0" u="none" strike="noStrike" cap="none">
                <a:solidFill>
                  <a:schemeClr val="dk1"/>
                </a:solidFill>
                <a:latin typeface="Tahoma"/>
                <a:ea typeface="Tahoma"/>
                <a:cs typeface="Tahoma"/>
                <a:sym typeface="Tahoma"/>
              </a:rPr>
              <a:t>TAHOMA TITLE</a:t>
            </a:r>
            <a:endParaRPr/>
          </a:p>
          <a:p>
            <a:pPr marL="0" marR="0" lvl="0" indent="0" algn="l" rtl="0">
              <a:lnSpc>
                <a:spcPct val="100000"/>
              </a:lnSpc>
              <a:spcBef>
                <a:spcPts val="0"/>
              </a:spcBef>
              <a:spcAft>
                <a:spcPts val="0"/>
              </a:spcAft>
              <a:buNone/>
            </a:pPr>
            <a:r>
              <a:rPr lang="en-US" sz="3800" b="1" i="0" u="none" strike="noStrike" cap="none">
                <a:solidFill>
                  <a:schemeClr val="dk1"/>
                </a:solidFill>
                <a:latin typeface="Georgia"/>
                <a:ea typeface="Georgia"/>
                <a:cs typeface="Georgia"/>
                <a:sym typeface="Georgia"/>
              </a:rPr>
              <a:t>GEORGIA TITLE</a:t>
            </a:r>
            <a:endParaRPr sz="3800" b="0" i="0" u="none" strike="noStrike" cap="none">
              <a:solidFill>
                <a:schemeClr val="dk1"/>
              </a:solidFill>
              <a:latin typeface="Tahoma"/>
              <a:ea typeface="Tahoma"/>
              <a:cs typeface="Tahoma"/>
              <a:sym typeface="Tahoma"/>
            </a:endParaRPr>
          </a:p>
        </p:txBody>
      </p:sp>
      <p:sp>
        <p:nvSpPr>
          <p:cNvPr id="234" name="Google Shape;234;p23"/>
          <p:cNvSpPr txBox="1"/>
          <p:nvPr/>
        </p:nvSpPr>
        <p:spPr>
          <a:xfrm>
            <a:off x="5973767" y="5215917"/>
            <a:ext cx="286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Body copy example:</a:t>
            </a:r>
            <a:endParaRPr/>
          </a:p>
        </p:txBody>
      </p:sp>
      <p:sp>
        <p:nvSpPr>
          <p:cNvPr id="235" name="Google Shape;235;p23"/>
          <p:cNvSpPr txBox="1"/>
          <p:nvPr/>
        </p:nvSpPr>
        <p:spPr>
          <a:xfrm>
            <a:off x="5973767" y="5608732"/>
            <a:ext cx="5615512"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Body copy example body copy example body copy</a:t>
            </a:r>
            <a:endParaRPr/>
          </a:p>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example body copy example body copy example</a:t>
            </a:r>
            <a:br>
              <a:rPr lang="en-US" sz="1600" b="0" i="0" u="none" strike="noStrike" cap="none">
                <a:solidFill>
                  <a:schemeClr val="dk1"/>
                </a:solidFill>
                <a:latin typeface="Tahoma"/>
                <a:ea typeface="Tahoma"/>
                <a:cs typeface="Tahoma"/>
                <a:sym typeface="Tahoma"/>
              </a:rPr>
            </a:br>
            <a:r>
              <a:rPr lang="en-US" sz="1600" b="0" i="0" u="none" strike="noStrike" cap="none">
                <a:solidFill>
                  <a:schemeClr val="dk1"/>
                </a:solidFill>
                <a:latin typeface="Tahoma"/>
                <a:ea typeface="Tahoma"/>
                <a:cs typeface="Tahoma"/>
                <a:sym typeface="Tahoma"/>
              </a:rPr>
              <a:t>body copy example body copy example.</a:t>
            </a:r>
            <a:endParaRPr/>
          </a:p>
        </p:txBody>
      </p:sp>
      <p:sp>
        <p:nvSpPr>
          <p:cNvPr id="236" name="Google Shape;236;p23"/>
          <p:cNvSpPr txBox="1"/>
          <p:nvPr/>
        </p:nvSpPr>
        <p:spPr>
          <a:xfrm>
            <a:off x="755058" y="4256859"/>
            <a:ext cx="3897965" cy="628121"/>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Tahoma or Georgia, ALL CAPS, Bold, Loose character spacing</a:t>
            </a:r>
            <a:endParaRPr/>
          </a:p>
        </p:txBody>
      </p:sp>
      <p:sp>
        <p:nvSpPr>
          <p:cNvPr id="237" name="Google Shape;237;p23"/>
          <p:cNvSpPr txBox="1"/>
          <p:nvPr/>
        </p:nvSpPr>
        <p:spPr>
          <a:xfrm>
            <a:off x="771005" y="5147688"/>
            <a:ext cx="9396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Copy:</a:t>
            </a:r>
            <a:endParaRPr/>
          </a:p>
        </p:txBody>
      </p:sp>
      <p:sp>
        <p:nvSpPr>
          <p:cNvPr id="238" name="Google Shape;238;p23"/>
          <p:cNvSpPr txBox="1"/>
          <p:nvPr/>
        </p:nvSpPr>
        <p:spPr>
          <a:xfrm>
            <a:off x="771006" y="5542970"/>
            <a:ext cx="4381986"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Tahoma, Regular, Character spacing – extended 1.5 (under “More spacing…” options)</a:t>
            </a:r>
            <a:endParaRPr/>
          </a:p>
        </p:txBody>
      </p:sp>
      <p:sp>
        <p:nvSpPr>
          <p:cNvPr id="239" name="Google Shape;239;p23"/>
          <p:cNvSpPr txBox="1"/>
          <p:nvPr/>
        </p:nvSpPr>
        <p:spPr>
          <a:xfrm>
            <a:off x="5973767" y="3569639"/>
            <a:ext cx="2105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Title example:</a:t>
            </a:r>
            <a:endParaRPr/>
          </a:p>
        </p:txBody>
      </p:sp>
      <p:cxnSp>
        <p:nvCxnSpPr>
          <p:cNvPr id="240" name="Google Shape;240;p23"/>
          <p:cNvCxnSpPr/>
          <p:nvPr/>
        </p:nvCxnSpPr>
        <p:spPr>
          <a:xfrm>
            <a:off x="593012" y="1683345"/>
            <a:ext cx="3035179" cy="0"/>
          </a:xfrm>
          <a:prstGeom prst="straightConnector1">
            <a:avLst/>
          </a:prstGeom>
          <a:noFill/>
          <a:ln w="12700" cap="flat" cmpd="sng">
            <a:solidFill>
              <a:schemeClr val="accent1"/>
            </a:solidFill>
            <a:prstDash val="solid"/>
            <a:miter lim="800000"/>
            <a:headEnd type="none" w="sm" len="sm"/>
            <a:tailEnd type="none" w="sm" len="sm"/>
          </a:ln>
        </p:spPr>
      </p:cxnSp>
      <p:cxnSp>
        <p:nvCxnSpPr>
          <p:cNvPr id="241" name="Google Shape;241;p23"/>
          <p:cNvCxnSpPr/>
          <p:nvPr/>
        </p:nvCxnSpPr>
        <p:spPr>
          <a:xfrm>
            <a:off x="593012" y="3710111"/>
            <a:ext cx="2833094"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GUIDE02">
  <p:cSld name="GUIDE02">
    <p:spTree>
      <p:nvGrpSpPr>
        <p:cNvPr id="1" name="Shape 242"/>
        <p:cNvGrpSpPr/>
        <p:nvPr/>
      </p:nvGrpSpPr>
      <p:grpSpPr>
        <a:xfrm>
          <a:off x="0" y="0"/>
          <a:ext cx="0" cy="0"/>
          <a:chOff x="0" y="0"/>
          <a:chExt cx="0" cy="0"/>
        </a:xfrm>
      </p:grpSpPr>
      <p:cxnSp>
        <p:nvCxnSpPr>
          <p:cNvPr id="243" name="Google Shape;243;p24"/>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244" name="Google Shape;244;p24"/>
          <p:cNvSpPr txBox="1"/>
          <p:nvPr/>
        </p:nvSpPr>
        <p:spPr>
          <a:xfrm>
            <a:off x="472918" y="343881"/>
            <a:ext cx="5981125"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300" b="1" i="0" u="none" strike="noStrike" cap="none">
                <a:solidFill>
                  <a:schemeClr val="dk1"/>
                </a:solidFill>
                <a:latin typeface="Tahoma"/>
                <a:ea typeface="Tahoma"/>
                <a:cs typeface="Tahoma"/>
                <a:sym typeface="Tahoma"/>
              </a:rPr>
              <a:t>TEMPLATE GUIDELINES</a:t>
            </a:r>
            <a:endParaRPr sz="3300" b="1" i="0" u="none" strike="noStrike" cap="none">
              <a:solidFill>
                <a:schemeClr val="dk1"/>
              </a:solidFill>
              <a:latin typeface="Tahoma"/>
              <a:ea typeface="Tahoma"/>
              <a:cs typeface="Tahoma"/>
              <a:sym typeface="Tahoma"/>
            </a:endParaRPr>
          </a:p>
        </p:txBody>
      </p:sp>
      <p:sp>
        <p:nvSpPr>
          <p:cNvPr id="245" name="Google Shape;245;p24"/>
          <p:cNvSpPr txBox="1"/>
          <p:nvPr/>
        </p:nvSpPr>
        <p:spPr>
          <a:xfrm>
            <a:off x="500412" y="1238057"/>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USING SLIDE LAYOUTS</a:t>
            </a:r>
            <a:endParaRPr/>
          </a:p>
        </p:txBody>
      </p:sp>
      <p:cxnSp>
        <p:nvCxnSpPr>
          <p:cNvPr id="246" name="Google Shape;246;p24"/>
          <p:cNvCxnSpPr/>
          <p:nvPr/>
        </p:nvCxnSpPr>
        <p:spPr>
          <a:xfrm>
            <a:off x="593012" y="1683345"/>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247" name="Google Shape;247;p24"/>
          <p:cNvSpPr txBox="1"/>
          <p:nvPr/>
        </p:nvSpPr>
        <p:spPr>
          <a:xfrm>
            <a:off x="520121" y="1883971"/>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sz="1400" b="1" i="0" u="none" strike="noStrike" cap="none">
                <a:solidFill>
                  <a:schemeClr val="dk1"/>
                </a:solidFill>
                <a:latin typeface="Tahoma"/>
                <a:ea typeface="Tahoma"/>
                <a:cs typeface="Tahoma"/>
                <a:sym typeface="Tahoma"/>
              </a:rPr>
              <a:t>To insert a new slide:</a:t>
            </a:r>
            <a:endParaRPr/>
          </a:p>
        </p:txBody>
      </p:sp>
      <p:sp>
        <p:nvSpPr>
          <p:cNvPr id="248" name="Google Shape;248;p24"/>
          <p:cNvSpPr txBox="1"/>
          <p:nvPr/>
        </p:nvSpPr>
        <p:spPr>
          <a:xfrm>
            <a:off x="520120" y="2285462"/>
            <a:ext cx="4872151" cy="1439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the arrow on the right slide of the </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New Slide button</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an appropriate layout from</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the gallery</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Edit as needed, following the guidelines</a:t>
            </a:r>
            <a:endParaRPr/>
          </a:p>
        </p:txBody>
      </p:sp>
      <p:sp>
        <p:nvSpPr>
          <p:cNvPr id="249" name="Google Shape;249;p24"/>
          <p:cNvSpPr txBox="1"/>
          <p:nvPr/>
        </p:nvSpPr>
        <p:spPr>
          <a:xfrm>
            <a:off x="5785109" y="1238057"/>
            <a:ext cx="499943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CHANGING SLIDE LAYOUTS</a:t>
            </a:r>
            <a:endParaRPr/>
          </a:p>
        </p:txBody>
      </p:sp>
      <p:cxnSp>
        <p:nvCxnSpPr>
          <p:cNvPr id="250" name="Google Shape;250;p24"/>
          <p:cNvCxnSpPr/>
          <p:nvPr/>
        </p:nvCxnSpPr>
        <p:spPr>
          <a:xfrm>
            <a:off x="5877709" y="1683345"/>
            <a:ext cx="4234479" cy="0"/>
          </a:xfrm>
          <a:prstGeom prst="straightConnector1">
            <a:avLst/>
          </a:prstGeom>
          <a:noFill/>
          <a:ln w="12700" cap="flat" cmpd="sng">
            <a:solidFill>
              <a:schemeClr val="accent1"/>
            </a:solidFill>
            <a:prstDash val="solid"/>
            <a:miter lim="800000"/>
            <a:headEnd type="none" w="sm" len="sm"/>
            <a:tailEnd type="none" w="sm" len="sm"/>
          </a:ln>
        </p:spPr>
      </p:cxnSp>
      <p:sp>
        <p:nvSpPr>
          <p:cNvPr id="251" name="Google Shape;251;p24"/>
          <p:cNvSpPr txBox="1"/>
          <p:nvPr/>
        </p:nvSpPr>
        <p:spPr>
          <a:xfrm>
            <a:off x="5804817" y="1883971"/>
            <a:ext cx="5630970" cy="910314"/>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sz="1400" b="1" i="0" u="none" strike="noStrike" cap="none">
                <a:solidFill>
                  <a:schemeClr val="dk1"/>
                </a:solidFill>
                <a:latin typeface="Tahoma"/>
                <a:ea typeface="Tahoma"/>
                <a:cs typeface="Tahoma"/>
                <a:sym typeface="Tahoma"/>
              </a:rPr>
              <a:t>If you wish to use a different layout for your existing slide, there is no need to insert a new one. Simply:</a:t>
            </a:r>
            <a:endParaRPr/>
          </a:p>
        </p:txBody>
      </p:sp>
      <p:sp>
        <p:nvSpPr>
          <p:cNvPr id="252" name="Google Shape;252;p24"/>
          <p:cNvSpPr txBox="1"/>
          <p:nvPr/>
        </p:nvSpPr>
        <p:spPr>
          <a:xfrm>
            <a:off x="5794963" y="2880710"/>
            <a:ext cx="4979724" cy="6086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With your slide selected, click in the Layout button</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 new layout from the gallery</a:t>
            </a:r>
            <a:endParaRPr/>
          </a:p>
        </p:txBody>
      </p:sp>
      <p:sp>
        <p:nvSpPr>
          <p:cNvPr id="253" name="Google Shape;253;p24"/>
          <p:cNvSpPr txBox="1"/>
          <p:nvPr/>
        </p:nvSpPr>
        <p:spPr>
          <a:xfrm>
            <a:off x="500412" y="4204094"/>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ADDING PHOTOS</a:t>
            </a:r>
            <a:endParaRPr/>
          </a:p>
        </p:txBody>
      </p:sp>
      <p:cxnSp>
        <p:nvCxnSpPr>
          <p:cNvPr id="254" name="Google Shape;254;p24"/>
          <p:cNvCxnSpPr/>
          <p:nvPr/>
        </p:nvCxnSpPr>
        <p:spPr>
          <a:xfrm>
            <a:off x="593012" y="4649382"/>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255" name="Google Shape;255;p24"/>
          <p:cNvSpPr txBox="1"/>
          <p:nvPr/>
        </p:nvSpPr>
        <p:spPr>
          <a:xfrm>
            <a:off x="520120" y="4819272"/>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sz="1400" b="1" i="0" u="none" strike="noStrike" cap="none">
                <a:solidFill>
                  <a:schemeClr val="dk1"/>
                </a:solidFill>
                <a:latin typeface="Tahoma"/>
                <a:ea typeface="Tahoma"/>
                <a:cs typeface="Tahoma"/>
                <a:sym typeface="Tahoma"/>
              </a:rPr>
              <a:t>To add photos:</a:t>
            </a:r>
            <a:endParaRPr/>
          </a:p>
        </p:txBody>
      </p:sp>
      <p:sp>
        <p:nvSpPr>
          <p:cNvPr id="256" name="Google Shape;256;p24"/>
          <p:cNvSpPr txBox="1"/>
          <p:nvPr/>
        </p:nvSpPr>
        <p:spPr>
          <a:xfrm>
            <a:off x="520120" y="5236131"/>
            <a:ext cx="7532747"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placeholder icon and upload desired image</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Once uploaded choose “Picture Format” in the top ribbon menu</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“Crop” dropdown and choose “Fill” then drag image to reframe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ahoma"/>
              <a:ea typeface="Tahoma"/>
              <a:cs typeface="Tahoma"/>
              <a:sym typeface="Tahom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1104900" y="365125"/>
            <a:ext cx="8555567"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9" name="Google Shape;259;p25"/>
          <p:cNvSpPr txBox="1">
            <a:spLocks noGrp="1"/>
          </p:cNvSpPr>
          <p:nvPr>
            <p:ph type="body" idx="1"/>
          </p:nvPr>
        </p:nvSpPr>
        <p:spPr>
          <a:xfrm rot="5400000">
            <a:off x="2305315" y="625211"/>
            <a:ext cx="4351338" cy="6752167"/>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2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 name="Google Shape;261;p2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 name="Google Shape;262;p25"/>
          <p:cNvSpPr txBox="1">
            <a:spLocks noGrp="1"/>
          </p:cNvSpPr>
          <p:nvPr>
            <p:ph type="dt" idx="10"/>
          </p:nvPr>
        </p:nvSpPr>
        <p:spPr>
          <a:xfrm>
            <a:off x="1308100" y="7000875"/>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3" name="Google Shape;263;p25"/>
          <p:cNvSpPr txBox="1">
            <a:spLocks noGrp="1"/>
          </p:cNvSpPr>
          <p:nvPr>
            <p:ph type="ftr" idx="11"/>
          </p:nvPr>
        </p:nvSpPr>
        <p:spPr>
          <a:xfrm>
            <a:off x="3920067" y="7000875"/>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264" name="Google Shape;264;p25"/>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5"/>
        <p:cNvGrpSpPr/>
        <p:nvPr/>
      </p:nvGrpSpPr>
      <p:grpSpPr>
        <a:xfrm>
          <a:off x="0" y="0"/>
          <a:ext cx="0" cy="0"/>
          <a:chOff x="0" y="0"/>
          <a:chExt cx="0" cy="0"/>
        </a:xfrm>
      </p:grpSpPr>
      <p:sp>
        <p:nvSpPr>
          <p:cNvPr id="266" name="Google Shape;266;p26"/>
          <p:cNvSpPr/>
          <p:nvPr/>
        </p:nvSpPr>
        <p:spPr>
          <a:xfrm rot="5400000" flipH="1">
            <a:off x="1173464" y="4059257"/>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7" name="Google Shape;267;p26"/>
          <p:cNvPicPr preferRelativeResize="0"/>
          <p:nvPr/>
        </p:nvPicPr>
        <p:blipFill rotWithShape="1">
          <a:blip r:embed="rId2">
            <a:alphaModFix/>
          </a:blip>
          <a:srcRect t="-34108" b="-34107"/>
          <a:stretch/>
        </p:blipFill>
        <p:spPr>
          <a:xfrm rot="5400000">
            <a:off x="-839578" y="4726138"/>
            <a:ext cx="2924348" cy="584463"/>
          </a:xfrm>
          <a:prstGeom prst="rect">
            <a:avLst/>
          </a:prstGeom>
          <a:noFill/>
          <a:ln>
            <a:noFill/>
          </a:ln>
        </p:spPr>
      </p:pic>
      <p:sp>
        <p:nvSpPr>
          <p:cNvPr id="268" name="Google Shape;268;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26"/>
          <p:cNvSpPr txBox="1">
            <a:spLocks noGrp="1"/>
          </p:cNvSpPr>
          <p:nvPr>
            <p:ph type="body" idx="1"/>
          </p:nvPr>
        </p:nvSpPr>
        <p:spPr>
          <a:xfrm rot="5400000">
            <a:off x="1932781" y="-462756"/>
            <a:ext cx="5811838" cy="7467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26"/>
          <p:cNvSpPr txBox="1">
            <a:spLocks noGrp="1"/>
          </p:cNvSpPr>
          <p:nvPr>
            <p:ph type="dt" idx="10"/>
          </p:nvPr>
        </p:nvSpPr>
        <p:spPr>
          <a:xfrm>
            <a:off x="1308100" y="7036594"/>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1" name="Google Shape;271;p26"/>
          <p:cNvSpPr txBox="1">
            <a:spLocks noGrp="1"/>
          </p:cNvSpPr>
          <p:nvPr>
            <p:ph type="ftr" idx="11"/>
          </p:nvPr>
        </p:nvSpPr>
        <p:spPr>
          <a:xfrm>
            <a:off x="3920067" y="7036594"/>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83"/>
        <p:cNvGrpSpPr/>
        <p:nvPr/>
      </p:nvGrpSpPr>
      <p:grpSpPr>
        <a:xfrm>
          <a:off x="0" y="0"/>
          <a:ext cx="0" cy="0"/>
          <a:chOff x="0" y="0"/>
          <a:chExt cx="0" cy="0"/>
        </a:xfrm>
      </p:grpSpPr>
      <p:pic>
        <p:nvPicPr>
          <p:cNvPr id="284" name="Google Shape;284;p28"/>
          <p:cNvPicPr preferRelativeResize="0"/>
          <p:nvPr/>
        </p:nvPicPr>
        <p:blipFill rotWithShape="1">
          <a:blip r:embed="rId2">
            <a:alphaModFix/>
          </a:blip>
          <a:srcRect/>
          <a:stretch/>
        </p:blipFill>
        <p:spPr>
          <a:xfrm>
            <a:off x="0" y="-893"/>
            <a:ext cx="12192000" cy="6859786"/>
          </a:xfrm>
          <a:prstGeom prst="rect">
            <a:avLst/>
          </a:prstGeom>
          <a:solidFill>
            <a:srgbClr val="F2F2F2"/>
          </a:solidFill>
          <a:ln>
            <a:noFill/>
          </a:ln>
        </p:spPr>
      </p:pic>
      <p:sp>
        <p:nvSpPr>
          <p:cNvPr id="285" name="Google Shape;285;p28"/>
          <p:cNvSpPr/>
          <p:nvPr/>
        </p:nvSpPr>
        <p:spPr>
          <a:xfrm>
            <a:off x="1" y="0"/>
            <a:ext cx="11008658" cy="6859787"/>
          </a:xfrm>
          <a:custGeom>
            <a:avLst/>
            <a:gdLst/>
            <a:ahLst/>
            <a:cxnLst/>
            <a:rect l="l" t="t" r="r" b="b"/>
            <a:pathLst>
              <a:path w="11008658" h="6859787" extrusionOk="0">
                <a:moveTo>
                  <a:pt x="0" y="0"/>
                </a:moveTo>
                <a:lnTo>
                  <a:pt x="11008658" y="0"/>
                </a:lnTo>
                <a:lnTo>
                  <a:pt x="8201891" y="6859787"/>
                </a:lnTo>
                <a:lnTo>
                  <a:pt x="0" y="6859787"/>
                </a:lnTo>
                <a:lnTo>
                  <a:pt x="0"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28"/>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28"/>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28"/>
          <p:cNvSpPr/>
          <p:nvPr/>
        </p:nvSpPr>
        <p:spPr>
          <a:xfrm rot="10800000" flipH="1">
            <a:off x="0" y="0"/>
            <a:ext cx="2806768" cy="6859787"/>
          </a:xfrm>
          <a:prstGeom prst="rtTriangle">
            <a:avLst/>
          </a:prstGeom>
          <a:solidFill>
            <a:schemeClr val="lt1">
              <a:alpha val="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28"/>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0" name="Google Shape;290;p28"/>
          <p:cNvSpPr txBox="1">
            <a:spLocks noGrp="1"/>
          </p:cNvSpPr>
          <p:nvPr>
            <p:ph type="title"/>
          </p:nvPr>
        </p:nvSpPr>
        <p:spPr>
          <a:xfrm>
            <a:off x="800100" y="1821398"/>
            <a:ext cx="8019809"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28"/>
          <p:cNvSpPr txBox="1">
            <a:spLocks noGrp="1"/>
          </p:cNvSpPr>
          <p:nvPr>
            <p:ph type="dt" idx="10"/>
          </p:nvPr>
        </p:nvSpPr>
        <p:spPr>
          <a:xfrm>
            <a:off x="1308100" y="693487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2" name="Google Shape;292;p28"/>
          <p:cNvSpPr txBox="1">
            <a:spLocks noGrp="1"/>
          </p:cNvSpPr>
          <p:nvPr>
            <p:ph type="ftr" idx="11"/>
          </p:nvPr>
        </p:nvSpPr>
        <p:spPr>
          <a:xfrm>
            <a:off x="3920067" y="693487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93" name="Google Shape;293;p28"/>
          <p:cNvPicPr preferRelativeResize="0"/>
          <p:nvPr/>
        </p:nvPicPr>
        <p:blipFill rotWithShape="1">
          <a:blip r:embed="rId3">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 Black">
  <p:cSld name="Content - Black">
    <p:spTree>
      <p:nvGrpSpPr>
        <p:cNvPr id="1" name="Shape 294"/>
        <p:cNvGrpSpPr/>
        <p:nvPr/>
      </p:nvGrpSpPr>
      <p:grpSpPr>
        <a:xfrm>
          <a:off x="0" y="0"/>
          <a:ext cx="0" cy="0"/>
          <a:chOff x="0" y="0"/>
          <a:chExt cx="0" cy="0"/>
        </a:xfrm>
      </p:grpSpPr>
      <p:sp>
        <p:nvSpPr>
          <p:cNvPr id="295" name="Google Shape;295;p2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29"/>
          <p:cNvSpPr/>
          <p:nvPr/>
        </p:nvSpPr>
        <p:spPr>
          <a:xfrm>
            <a:off x="9370373" y="8238"/>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29"/>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29"/>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9" name="Google Shape;299;p29"/>
          <p:cNvSpPr txBox="1">
            <a:spLocks noGrp="1"/>
          </p:cNvSpPr>
          <p:nvPr>
            <p:ph type="dt" idx="10"/>
          </p:nvPr>
        </p:nvSpPr>
        <p:spPr>
          <a:xfrm>
            <a:off x="1328420" y="697551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0" name="Google Shape;300;p29"/>
          <p:cNvSpPr txBox="1">
            <a:spLocks noGrp="1"/>
          </p:cNvSpPr>
          <p:nvPr>
            <p:ph type="ftr" idx="11"/>
          </p:nvPr>
        </p:nvSpPr>
        <p:spPr>
          <a:xfrm>
            <a:off x="3940387" y="697551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01" name="Google Shape;301;p29"/>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302"/>
        <p:cNvGrpSpPr/>
        <p:nvPr/>
      </p:nvGrpSpPr>
      <p:grpSpPr>
        <a:xfrm>
          <a:off x="0" y="0"/>
          <a:ext cx="0" cy="0"/>
          <a:chOff x="0" y="0"/>
          <a:chExt cx="0" cy="0"/>
        </a:xfrm>
      </p:grpSpPr>
      <p:pic>
        <p:nvPicPr>
          <p:cNvPr id="303" name="Google Shape;303;p30"/>
          <p:cNvPicPr preferRelativeResize="0"/>
          <p:nvPr/>
        </p:nvPicPr>
        <p:blipFill rotWithShape="1">
          <a:blip r:embed="rId2">
            <a:alphaModFix amt="50000"/>
          </a:blip>
          <a:srcRect/>
          <a:stretch/>
        </p:blipFill>
        <p:spPr>
          <a:xfrm>
            <a:off x="0" y="2956797"/>
            <a:ext cx="12192001" cy="3901204"/>
          </a:xfrm>
          <a:prstGeom prst="rect">
            <a:avLst/>
          </a:prstGeom>
          <a:noFill/>
          <a:ln>
            <a:noFill/>
          </a:ln>
        </p:spPr>
      </p:pic>
      <p:sp>
        <p:nvSpPr>
          <p:cNvPr id="304" name="Google Shape;304;p3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5" name="Google Shape;305;p30"/>
          <p:cNvSpPr txBox="1">
            <a:spLocks noGrp="1"/>
          </p:cNvSpPr>
          <p:nvPr>
            <p:ph type="ctrTitle"/>
          </p:nvPr>
        </p:nvSpPr>
        <p:spPr>
          <a:xfrm>
            <a:off x="1104900" y="1602557"/>
            <a:ext cx="7665217"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30"/>
          <p:cNvSpPr txBox="1">
            <a:spLocks noGrp="1"/>
          </p:cNvSpPr>
          <p:nvPr>
            <p:ph type="subTitle" idx="1"/>
          </p:nvPr>
        </p:nvSpPr>
        <p:spPr>
          <a:xfrm>
            <a:off x="1104900" y="720999"/>
            <a:ext cx="7707237"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307" name="Google Shape;307;p30"/>
          <p:cNvCxnSpPr/>
          <p:nvPr/>
        </p:nvCxnSpPr>
        <p:spPr>
          <a:xfrm>
            <a:off x="1104900" y="1432876"/>
            <a:ext cx="7665217" cy="0"/>
          </a:xfrm>
          <a:prstGeom prst="straightConnector1">
            <a:avLst/>
          </a:prstGeom>
          <a:noFill/>
          <a:ln w="12700" cap="flat" cmpd="sng">
            <a:solidFill>
              <a:schemeClr val="dk1"/>
            </a:solidFill>
            <a:prstDash val="solid"/>
            <a:miter lim="800000"/>
            <a:headEnd type="none" w="sm" len="sm"/>
            <a:tailEnd type="none" w="sm" len="sm"/>
          </a:ln>
        </p:spPr>
      </p:cxnSp>
      <p:sp>
        <p:nvSpPr>
          <p:cNvPr id="308" name="Google Shape;308;p30"/>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p3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0" name="Google Shape;310;p30"/>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1" name="Google Shape;311;p30"/>
          <p:cNvSpPr txBox="1">
            <a:spLocks noGrp="1"/>
          </p:cNvSpPr>
          <p:nvPr>
            <p:ph type="dt" idx="10"/>
          </p:nvPr>
        </p:nvSpPr>
        <p:spPr>
          <a:xfrm>
            <a:off x="1308100" y="700024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2" name="Google Shape;312;p30"/>
          <p:cNvSpPr txBox="1">
            <a:spLocks noGrp="1"/>
          </p:cNvSpPr>
          <p:nvPr>
            <p:ph type="ftr" idx="11"/>
          </p:nvPr>
        </p:nvSpPr>
        <p:spPr>
          <a:xfrm>
            <a:off x="3920067" y="700024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13" name="Google Shape;313;p30"/>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314"/>
        <p:cNvGrpSpPr/>
        <p:nvPr/>
      </p:nvGrpSpPr>
      <p:grpSpPr>
        <a:xfrm>
          <a:off x="0" y="0"/>
          <a:ext cx="0" cy="0"/>
          <a:chOff x="0" y="0"/>
          <a:chExt cx="0" cy="0"/>
        </a:xfrm>
      </p:grpSpPr>
      <p:pic>
        <p:nvPicPr>
          <p:cNvPr id="315" name="Google Shape;315;p31"/>
          <p:cNvPicPr preferRelativeResize="0"/>
          <p:nvPr/>
        </p:nvPicPr>
        <p:blipFill rotWithShape="1">
          <a:blip r:embed="rId2">
            <a:alphaModFix amt="50000"/>
          </a:blip>
          <a:srcRect/>
          <a:stretch/>
        </p:blipFill>
        <p:spPr>
          <a:xfrm>
            <a:off x="-59131" y="440267"/>
            <a:ext cx="5247789" cy="6417733"/>
          </a:xfrm>
          <a:prstGeom prst="rect">
            <a:avLst/>
          </a:prstGeom>
          <a:noFill/>
          <a:ln>
            <a:noFill/>
          </a:ln>
        </p:spPr>
      </p:pic>
      <p:sp>
        <p:nvSpPr>
          <p:cNvPr id="316" name="Google Shape;316;p31"/>
          <p:cNvSpPr/>
          <p:nvPr/>
        </p:nvSpPr>
        <p:spPr>
          <a:xfrm>
            <a:off x="4625043" y="4040815"/>
            <a:ext cx="1020741" cy="12395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31"/>
          <p:cNvSpPr/>
          <p:nvPr/>
        </p:nvSpPr>
        <p:spPr>
          <a:xfrm>
            <a:off x="8333292" y="-8128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31"/>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31"/>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31"/>
          <p:cNvSpPr txBox="1">
            <a:spLocks noGrp="1"/>
          </p:cNvSpPr>
          <p:nvPr>
            <p:ph type="ctrTitle"/>
          </p:nvPr>
        </p:nvSpPr>
        <p:spPr>
          <a:xfrm>
            <a:off x="4638185" y="882726"/>
            <a:ext cx="7178040"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ahoma"/>
              <a:buNone/>
              <a:defRPr sz="6000" b="1"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31"/>
          <p:cNvSpPr txBox="1">
            <a:spLocks noGrp="1"/>
          </p:cNvSpPr>
          <p:nvPr>
            <p:ph type="subTitle" idx="1"/>
          </p:nvPr>
        </p:nvSpPr>
        <p:spPr>
          <a:xfrm>
            <a:off x="4656210" y="2828911"/>
            <a:ext cx="7203315" cy="2608061"/>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2" name="Google Shape;322;p31"/>
          <p:cNvSpPr txBox="1">
            <a:spLocks noGrp="1"/>
          </p:cNvSpPr>
          <p:nvPr>
            <p:ph type="dt" idx="10"/>
          </p:nvPr>
        </p:nvSpPr>
        <p:spPr>
          <a:xfrm>
            <a:off x="1308100" y="694266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3" name="Google Shape;323;p31"/>
          <p:cNvSpPr txBox="1">
            <a:spLocks noGrp="1"/>
          </p:cNvSpPr>
          <p:nvPr>
            <p:ph type="ftr" idx="11"/>
          </p:nvPr>
        </p:nvSpPr>
        <p:spPr>
          <a:xfrm>
            <a:off x="3920067" y="694266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24" name="Google Shape;324;p31"/>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39"/>
        <p:cNvGrpSpPr/>
        <p:nvPr/>
      </p:nvGrpSpPr>
      <p:grpSpPr>
        <a:xfrm>
          <a:off x="0" y="0"/>
          <a:ext cx="0" cy="0"/>
          <a:chOff x="0" y="0"/>
          <a:chExt cx="0" cy="0"/>
        </a:xfrm>
      </p:grpSpPr>
      <p:pic>
        <p:nvPicPr>
          <p:cNvPr id="40" name="Google Shape;40;p4"/>
          <p:cNvPicPr preferRelativeResize="0"/>
          <p:nvPr/>
        </p:nvPicPr>
        <p:blipFill rotWithShape="1">
          <a:blip r:embed="rId2">
            <a:alphaModFix amt="50000"/>
          </a:blip>
          <a:srcRect/>
          <a:stretch/>
        </p:blipFill>
        <p:spPr>
          <a:xfrm>
            <a:off x="0" y="2956797"/>
            <a:ext cx="12192001" cy="3901204"/>
          </a:xfrm>
          <a:prstGeom prst="rect">
            <a:avLst/>
          </a:prstGeom>
          <a:noFill/>
          <a:ln>
            <a:noFill/>
          </a:ln>
        </p:spPr>
      </p:pic>
      <p:sp>
        <p:nvSpPr>
          <p:cNvPr id="41" name="Google Shape;41;p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4"/>
          <p:cNvSpPr txBox="1">
            <a:spLocks noGrp="1"/>
          </p:cNvSpPr>
          <p:nvPr>
            <p:ph type="ctrTitle"/>
          </p:nvPr>
        </p:nvSpPr>
        <p:spPr>
          <a:xfrm>
            <a:off x="1104900" y="1602557"/>
            <a:ext cx="7665217"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
          <p:cNvSpPr txBox="1">
            <a:spLocks noGrp="1"/>
          </p:cNvSpPr>
          <p:nvPr>
            <p:ph type="subTitle" idx="1"/>
          </p:nvPr>
        </p:nvSpPr>
        <p:spPr>
          <a:xfrm>
            <a:off x="1104900" y="720999"/>
            <a:ext cx="7707237"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4" name="Google Shape;44;p4"/>
          <p:cNvCxnSpPr/>
          <p:nvPr/>
        </p:nvCxnSpPr>
        <p:spPr>
          <a:xfrm>
            <a:off x="1104900" y="1432876"/>
            <a:ext cx="7665217" cy="0"/>
          </a:xfrm>
          <a:prstGeom prst="straightConnector1">
            <a:avLst/>
          </a:prstGeom>
          <a:noFill/>
          <a:ln w="12700" cap="flat" cmpd="sng">
            <a:solidFill>
              <a:schemeClr val="dk1"/>
            </a:solidFill>
            <a:prstDash val="solid"/>
            <a:miter lim="800000"/>
            <a:headEnd type="none" w="sm" len="sm"/>
            <a:tailEnd type="none" w="sm" len="sm"/>
          </a:ln>
        </p:spPr>
      </p:cxnSp>
      <p:sp>
        <p:nvSpPr>
          <p:cNvPr id="45" name="Google Shape;45;p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4"/>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4"/>
          <p:cNvSpPr txBox="1">
            <a:spLocks noGrp="1"/>
          </p:cNvSpPr>
          <p:nvPr>
            <p:ph type="dt" idx="10"/>
          </p:nvPr>
        </p:nvSpPr>
        <p:spPr>
          <a:xfrm>
            <a:off x="1308100" y="700024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4"/>
          <p:cNvSpPr txBox="1">
            <a:spLocks noGrp="1"/>
          </p:cNvSpPr>
          <p:nvPr>
            <p:ph type="ftr" idx="11"/>
          </p:nvPr>
        </p:nvSpPr>
        <p:spPr>
          <a:xfrm>
            <a:off x="3920067" y="700024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50" name="Google Shape;50;p4"/>
          <p:cNvPicPr preferRelativeResize="0"/>
          <p:nvPr/>
        </p:nvPicPr>
        <p:blipFill rotWithShape="1">
          <a:blip r:embed="rId3">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25"/>
        <p:cNvGrpSpPr/>
        <p:nvPr/>
      </p:nvGrpSpPr>
      <p:grpSpPr>
        <a:xfrm>
          <a:off x="0" y="0"/>
          <a:ext cx="0" cy="0"/>
          <a:chOff x="0" y="0"/>
          <a:chExt cx="0" cy="0"/>
        </a:xfrm>
      </p:grpSpPr>
      <p:sp>
        <p:nvSpPr>
          <p:cNvPr id="326" name="Google Shape;326;p32"/>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32"/>
          <p:cNvSpPr/>
          <p:nvPr/>
        </p:nvSpPr>
        <p:spPr>
          <a:xfrm rot="10800000" flipH="1">
            <a:off x="1" y="1"/>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p32"/>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Google Shape;329;p32"/>
          <p:cNvSpPr txBox="1">
            <a:spLocks noGrp="1"/>
          </p:cNvSpPr>
          <p:nvPr>
            <p:ph type="body" idx="1"/>
          </p:nvPr>
        </p:nvSpPr>
        <p:spPr>
          <a:xfrm>
            <a:off x="800100" y="3947168"/>
            <a:ext cx="935143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lt1"/>
              </a:buClr>
              <a:buSzPts val="2400"/>
              <a:buFont typeface="Arial"/>
              <a:buNone/>
              <a:defRPr sz="24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0" name="Google Shape;330;p32"/>
          <p:cNvSpPr txBox="1">
            <a:spLocks noGrp="1"/>
          </p:cNvSpPr>
          <p:nvPr>
            <p:ph type="title"/>
          </p:nvPr>
        </p:nvSpPr>
        <p:spPr>
          <a:xfrm>
            <a:off x="800100" y="2002631"/>
            <a:ext cx="9351433" cy="17941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32"/>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32"/>
          <p:cNvSpPr txBox="1">
            <a:spLocks noGrp="1"/>
          </p:cNvSpPr>
          <p:nvPr>
            <p:ph type="dt" idx="10"/>
          </p:nvPr>
        </p:nvSpPr>
        <p:spPr>
          <a:xfrm>
            <a:off x="1308100" y="690880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3" name="Google Shape;333;p32"/>
          <p:cNvSpPr txBox="1">
            <a:spLocks noGrp="1"/>
          </p:cNvSpPr>
          <p:nvPr>
            <p:ph type="ftr" idx="11"/>
          </p:nvPr>
        </p:nvSpPr>
        <p:spPr>
          <a:xfrm>
            <a:off x="3920067" y="690880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34" name="Google Shape;334;p32"/>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35"/>
        <p:cNvGrpSpPr/>
        <p:nvPr/>
      </p:nvGrpSpPr>
      <p:grpSpPr>
        <a:xfrm>
          <a:off x="0" y="0"/>
          <a:ext cx="0" cy="0"/>
          <a:chOff x="0" y="0"/>
          <a:chExt cx="0" cy="0"/>
        </a:xfrm>
      </p:grpSpPr>
      <p:sp>
        <p:nvSpPr>
          <p:cNvPr id="336" name="Google Shape;336;p33"/>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33"/>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33"/>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33"/>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p33"/>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1" name="Google Shape;341;p33"/>
          <p:cNvSpPr txBox="1">
            <a:spLocks noGrp="1"/>
          </p:cNvSpPr>
          <p:nvPr>
            <p:ph type="title"/>
          </p:nvPr>
        </p:nvSpPr>
        <p:spPr>
          <a:xfrm>
            <a:off x="800100" y="1821395"/>
            <a:ext cx="9182100"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33"/>
          <p:cNvSpPr txBox="1">
            <a:spLocks noGrp="1"/>
          </p:cNvSpPr>
          <p:nvPr>
            <p:ph type="dt" idx="10"/>
          </p:nvPr>
        </p:nvSpPr>
        <p:spPr>
          <a:xfrm>
            <a:off x="1308100" y="708152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3" name="Google Shape;343;p33"/>
          <p:cNvSpPr txBox="1">
            <a:spLocks noGrp="1"/>
          </p:cNvSpPr>
          <p:nvPr>
            <p:ph type="ftr" idx="11"/>
          </p:nvPr>
        </p:nvSpPr>
        <p:spPr>
          <a:xfrm>
            <a:off x="3920067" y="708152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44" name="Google Shape;344;p33"/>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vider Slide - Yellow">
  <p:cSld name="Divider Slide - Yellow">
    <p:bg>
      <p:bgPr>
        <a:solidFill>
          <a:schemeClr val="lt1"/>
        </a:solidFill>
        <a:effectLst/>
      </p:bgPr>
    </p:bg>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368254" y="2766218"/>
            <a:ext cx="845401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7" name="Google Shape;347;p3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3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Google Shape;349;p34"/>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0" name="Google Shape;350;p34"/>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1" name="Google Shape;351;p34"/>
          <p:cNvSpPr txBox="1">
            <a:spLocks noGrp="1"/>
          </p:cNvSpPr>
          <p:nvPr>
            <p:ph type="dt" idx="10"/>
          </p:nvPr>
        </p:nvSpPr>
        <p:spPr>
          <a:xfrm>
            <a:off x="590127" y="708067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2" name="Google Shape;352;p34"/>
          <p:cNvSpPr txBox="1">
            <a:spLocks noGrp="1"/>
          </p:cNvSpPr>
          <p:nvPr>
            <p:ph type="ftr" idx="11"/>
          </p:nvPr>
        </p:nvSpPr>
        <p:spPr>
          <a:xfrm>
            <a:off x="3202094" y="708067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53" name="Google Shape;353;p34"/>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vider Slide - Black">
  <p:cSld name="Divider Slide - Black">
    <p:spTree>
      <p:nvGrpSpPr>
        <p:cNvPr id="1" name="Shape 354"/>
        <p:cNvGrpSpPr/>
        <p:nvPr/>
      </p:nvGrpSpPr>
      <p:grpSpPr>
        <a:xfrm>
          <a:off x="0" y="0"/>
          <a:ext cx="0" cy="0"/>
          <a:chOff x="0" y="0"/>
          <a:chExt cx="0" cy="0"/>
        </a:xfrm>
      </p:grpSpPr>
      <p:sp>
        <p:nvSpPr>
          <p:cNvPr id="355" name="Google Shape;355;p3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3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7" name="Google Shape;357;p35"/>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358" name="Google Shape;358;p35"/>
          <p:cNvSpPr txBox="1">
            <a:spLocks noGrp="1"/>
          </p:cNvSpPr>
          <p:nvPr>
            <p:ph type="title"/>
          </p:nvPr>
        </p:nvSpPr>
        <p:spPr>
          <a:xfrm>
            <a:off x="368254" y="2766218"/>
            <a:ext cx="8462479"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9" name="Google Shape;359;p35"/>
          <p:cNvSpPr/>
          <p:nvPr/>
        </p:nvSpPr>
        <p:spPr>
          <a:xfrm rot="10800000" flipH="1">
            <a:off x="0" y="0"/>
            <a:ext cx="1309484" cy="3200400"/>
          </a:xfrm>
          <a:prstGeom prst="rtTriangle">
            <a:avLst/>
          </a:pr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35"/>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1" name="Google Shape;361;p35"/>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2" name="Google Shape;362;p35"/>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 Yellow">
  <p:cSld name="Content - Yellow">
    <p:bg>
      <p:bgPr>
        <a:solidFill>
          <a:schemeClr val="lt1"/>
        </a:solidFill>
        <a:effectLst/>
      </p:bgPr>
    </p:bg>
    <p:spTree>
      <p:nvGrpSpPr>
        <p:cNvPr id="1" name="Shape 363"/>
        <p:cNvGrpSpPr/>
        <p:nvPr/>
      </p:nvGrpSpPr>
      <p:grpSpPr>
        <a:xfrm>
          <a:off x="0" y="0"/>
          <a:ext cx="0" cy="0"/>
          <a:chOff x="0" y="0"/>
          <a:chExt cx="0" cy="0"/>
        </a:xfrm>
      </p:grpSpPr>
      <p:sp>
        <p:nvSpPr>
          <p:cNvPr id="364" name="Google Shape;364;p36"/>
          <p:cNvSpPr/>
          <p:nvPr/>
        </p:nvSpPr>
        <p:spPr>
          <a:xfrm>
            <a:off x="9370373" y="0"/>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5" name="Google Shape;365;p36"/>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6" name="Google Shape;366;p36"/>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67" name="Google Shape;367;p36"/>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368" name="Google Shape;368;p36"/>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36"/>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 Yellow">
  <p:cSld name="Title and Content - Yellow">
    <p:spTree>
      <p:nvGrpSpPr>
        <p:cNvPr id="1" name="Shape 370"/>
        <p:cNvGrpSpPr/>
        <p:nvPr/>
      </p:nvGrpSpPr>
      <p:grpSpPr>
        <a:xfrm>
          <a:off x="0" y="0"/>
          <a:ext cx="0" cy="0"/>
          <a:chOff x="0" y="0"/>
          <a:chExt cx="0" cy="0"/>
        </a:xfrm>
      </p:grpSpPr>
      <p:sp>
        <p:nvSpPr>
          <p:cNvPr id="371" name="Google Shape;371;p37"/>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2" name="Google Shape;372;p37"/>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3" name="Google Shape;373;p37"/>
          <p:cNvSpPr/>
          <p:nvPr/>
        </p:nvSpPr>
        <p:spPr>
          <a:xfrm rot="10800000" flipH="1">
            <a:off x="0" y="0"/>
            <a:ext cx="1403019" cy="34290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4" name="Google Shape;374;p37"/>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37"/>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37"/>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7" name="Google Shape;377;p37"/>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8" name="Google Shape;378;p37"/>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79" name="Google Shape;379;p37"/>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 Black">
  <p:cSld name="Title and Content - Black">
    <p:spTree>
      <p:nvGrpSpPr>
        <p:cNvPr id="1" name="Shape 380"/>
        <p:cNvGrpSpPr/>
        <p:nvPr/>
      </p:nvGrpSpPr>
      <p:grpSpPr>
        <a:xfrm>
          <a:off x="0" y="0"/>
          <a:ext cx="0" cy="0"/>
          <a:chOff x="0" y="0"/>
          <a:chExt cx="0" cy="0"/>
        </a:xfrm>
      </p:grpSpPr>
      <p:sp>
        <p:nvSpPr>
          <p:cNvPr id="381" name="Google Shape;381;p38"/>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38"/>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3" name="Google Shape;383;p38"/>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384" name="Google Shape;384;p38"/>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5" name="Google Shape;385;p38"/>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6" name="Google Shape;386;p38"/>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7" name="Google Shape;387;p38"/>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8" name="Google Shape;388;p38"/>
          <p:cNvSpPr/>
          <p:nvPr/>
        </p:nvSpPr>
        <p:spPr>
          <a:xfrm rot="10800000" flipH="1">
            <a:off x="0" y="0"/>
            <a:ext cx="1403019" cy="3429000"/>
          </a:xfrm>
          <a:prstGeom prst="rtTriangle">
            <a:avLst/>
          </a:pr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9" name="Google Shape;389;p38"/>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 Short">
  <p:cSld name="Table of Contents - Short">
    <p:bg>
      <p:bgPr>
        <a:solidFill>
          <a:schemeClr val="lt1"/>
        </a:solidFill>
        <a:effectLst/>
      </p:bgPr>
    </p:bg>
    <p:spTree>
      <p:nvGrpSpPr>
        <p:cNvPr id="1" name="Shape 390"/>
        <p:cNvGrpSpPr/>
        <p:nvPr/>
      </p:nvGrpSpPr>
      <p:grpSpPr>
        <a:xfrm>
          <a:off x="0" y="0"/>
          <a:ext cx="0" cy="0"/>
          <a:chOff x="0" y="0"/>
          <a:chExt cx="0" cy="0"/>
        </a:xfrm>
      </p:grpSpPr>
      <p:sp>
        <p:nvSpPr>
          <p:cNvPr id="391" name="Google Shape;391;p39"/>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3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39"/>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4" name="Google Shape;394;p39"/>
          <p:cNvSpPr txBox="1">
            <a:spLocks noGrp="1"/>
          </p:cNvSpPr>
          <p:nvPr>
            <p:ph type="ctrTitle"/>
          </p:nvPr>
        </p:nvSpPr>
        <p:spPr>
          <a:xfrm>
            <a:off x="1104900" y="1401387"/>
            <a:ext cx="7956722"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5" name="Google Shape;395;p39"/>
          <p:cNvSpPr txBox="1">
            <a:spLocks noGrp="1"/>
          </p:cNvSpPr>
          <p:nvPr>
            <p:ph type="subTitle" idx="1"/>
          </p:nvPr>
        </p:nvSpPr>
        <p:spPr>
          <a:xfrm>
            <a:off x="1104900" y="720999"/>
            <a:ext cx="7940694"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6" name="Google Shape;396;p39"/>
          <p:cNvSpPr txBox="1">
            <a:spLocks noGrp="1"/>
          </p:cNvSpPr>
          <p:nvPr>
            <p:ph type="dt" idx="10"/>
          </p:nvPr>
        </p:nvSpPr>
        <p:spPr>
          <a:xfrm>
            <a:off x="1308100" y="7008019"/>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7" name="Google Shape;397;p39"/>
          <p:cNvSpPr txBox="1">
            <a:spLocks noGrp="1"/>
          </p:cNvSpPr>
          <p:nvPr>
            <p:ph type="ftr" idx="11"/>
          </p:nvPr>
        </p:nvSpPr>
        <p:spPr>
          <a:xfrm>
            <a:off x="3920067" y="7008019"/>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8" name="Google Shape;398;p39"/>
          <p:cNvSpPr txBox="1">
            <a:spLocks noGrp="1"/>
          </p:cNvSpPr>
          <p:nvPr>
            <p:ph type="body" idx="2"/>
          </p:nvPr>
        </p:nvSpPr>
        <p:spPr>
          <a:xfrm>
            <a:off x="1227438" y="3361036"/>
            <a:ext cx="6763265" cy="3262185"/>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9" name="Google Shape;399;p39"/>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of Contents - Long">
  <p:cSld name="Table of Contents - Long">
    <p:bg>
      <p:bgPr>
        <a:solidFill>
          <a:schemeClr val="lt1"/>
        </a:solidFill>
        <a:effectLst/>
      </p:bgPr>
    </p:bg>
    <p:spTree>
      <p:nvGrpSpPr>
        <p:cNvPr id="1" name="Shape 400"/>
        <p:cNvGrpSpPr/>
        <p:nvPr/>
      </p:nvGrpSpPr>
      <p:grpSpPr>
        <a:xfrm>
          <a:off x="0" y="0"/>
          <a:ext cx="0" cy="0"/>
          <a:chOff x="0" y="0"/>
          <a:chExt cx="0" cy="0"/>
        </a:xfrm>
      </p:grpSpPr>
      <p:sp>
        <p:nvSpPr>
          <p:cNvPr id="401" name="Google Shape;401;p40"/>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2" name="Google Shape;402;p40"/>
          <p:cNvSpPr txBox="1">
            <a:spLocks noGrp="1"/>
          </p:cNvSpPr>
          <p:nvPr>
            <p:ph type="ctrTitle"/>
          </p:nvPr>
        </p:nvSpPr>
        <p:spPr>
          <a:xfrm>
            <a:off x="1030759" y="1353425"/>
            <a:ext cx="10706100" cy="174494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3" name="Google Shape;403;p40"/>
          <p:cNvSpPr txBox="1">
            <a:spLocks noGrp="1"/>
          </p:cNvSpPr>
          <p:nvPr>
            <p:ph type="subTitle" idx="1"/>
          </p:nvPr>
        </p:nvSpPr>
        <p:spPr>
          <a:xfrm>
            <a:off x="1104900" y="720999"/>
            <a:ext cx="10706100"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4" name="Google Shape;404;p40"/>
          <p:cNvSpPr txBox="1">
            <a:spLocks noGrp="1"/>
          </p:cNvSpPr>
          <p:nvPr>
            <p:ph type="body" idx="2"/>
          </p:nvPr>
        </p:nvSpPr>
        <p:spPr>
          <a:xfrm>
            <a:off x="1227438" y="3262185"/>
            <a:ext cx="10116065" cy="293267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5" name="Google Shape;405;p40"/>
          <p:cNvSpPr txBox="1">
            <a:spLocks noGrp="1"/>
          </p:cNvSpPr>
          <p:nvPr>
            <p:ph type="dt" idx="10"/>
          </p:nvPr>
        </p:nvSpPr>
        <p:spPr>
          <a:xfrm>
            <a:off x="1308100" y="701516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6" name="Google Shape;406;p40"/>
          <p:cNvSpPr txBox="1">
            <a:spLocks noGrp="1"/>
          </p:cNvSpPr>
          <p:nvPr>
            <p:ph type="ftr" idx="11"/>
          </p:nvPr>
        </p:nvSpPr>
        <p:spPr>
          <a:xfrm>
            <a:off x="3920067" y="701516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o - Large Photo">
  <p:cSld name="Bio - Large Photo">
    <p:spTree>
      <p:nvGrpSpPr>
        <p:cNvPr id="1" name="Shape 407"/>
        <p:cNvGrpSpPr/>
        <p:nvPr/>
      </p:nvGrpSpPr>
      <p:grpSpPr>
        <a:xfrm>
          <a:off x="0" y="0"/>
          <a:ext cx="0" cy="0"/>
          <a:chOff x="0" y="0"/>
          <a:chExt cx="0" cy="0"/>
        </a:xfrm>
      </p:grpSpPr>
      <p:sp>
        <p:nvSpPr>
          <p:cNvPr id="408" name="Google Shape;408;p41"/>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9" name="Google Shape;409;p41"/>
          <p:cNvSpPr>
            <a:spLocks noGrp="1"/>
          </p:cNvSpPr>
          <p:nvPr>
            <p:ph type="pic" idx="2"/>
          </p:nvPr>
        </p:nvSpPr>
        <p:spPr>
          <a:xfrm>
            <a:off x="0" y="0"/>
            <a:ext cx="4853883" cy="6859588"/>
          </a:xfrm>
          <a:prstGeom prst="rect">
            <a:avLst/>
          </a:prstGeom>
          <a:noFill/>
          <a:ln>
            <a:noFill/>
          </a:ln>
        </p:spPr>
      </p:sp>
      <p:sp>
        <p:nvSpPr>
          <p:cNvPr id="410" name="Google Shape;410;p41"/>
          <p:cNvSpPr txBox="1">
            <a:spLocks noGrp="1"/>
          </p:cNvSpPr>
          <p:nvPr>
            <p:ph type="title"/>
          </p:nvPr>
        </p:nvSpPr>
        <p:spPr>
          <a:xfrm>
            <a:off x="5273269" y="365125"/>
            <a:ext cx="654794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1" name="Google Shape;411;p41"/>
          <p:cNvSpPr txBox="1">
            <a:spLocks noGrp="1"/>
          </p:cNvSpPr>
          <p:nvPr>
            <p:ph type="body" idx="1"/>
          </p:nvPr>
        </p:nvSpPr>
        <p:spPr>
          <a:xfrm>
            <a:off x="5273269" y="2433816"/>
            <a:ext cx="6537731" cy="389952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30200" algn="l">
              <a:lnSpc>
                <a:spcPct val="100000"/>
              </a:lnSpc>
              <a:spcBef>
                <a:spcPts val="500"/>
              </a:spcBef>
              <a:spcAft>
                <a:spcPts val="0"/>
              </a:spcAft>
              <a:buClr>
                <a:schemeClr val="dk1"/>
              </a:buClr>
              <a:buSzPts val="1600"/>
              <a:buChar char="•"/>
              <a:defRPr sz="1600"/>
            </a:lvl2pPr>
            <a:lvl3pPr marL="1371600" lvl="2" indent="-317500" algn="l">
              <a:lnSpc>
                <a:spcPct val="100000"/>
              </a:lnSpc>
              <a:spcBef>
                <a:spcPts val="500"/>
              </a:spcBef>
              <a:spcAft>
                <a:spcPts val="0"/>
              </a:spcAft>
              <a:buClr>
                <a:schemeClr val="dk1"/>
              </a:buClr>
              <a:buSzPts val="1400"/>
              <a:buChar char="•"/>
              <a:defRPr sz="14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2" name="Google Shape;412;p41"/>
          <p:cNvSpPr txBox="1">
            <a:spLocks noGrp="1"/>
          </p:cNvSpPr>
          <p:nvPr>
            <p:ph type="body" idx="3"/>
          </p:nvPr>
        </p:nvSpPr>
        <p:spPr>
          <a:xfrm>
            <a:off x="5273269" y="1716218"/>
            <a:ext cx="654794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413" name="Google Shape;413;p41"/>
          <p:cNvCxnSpPr/>
          <p:nvPr/>
        </p:nvCxnSpPr>
        <p:spPr>
          <a:xfrm>
            <a:off x="5273269" y="2307385"/>
            <a:ext cx="6080531" cy="0"/>
          </a:xfrm>
          <a:prstGeom prst="straightConnector1">
            <a:avLst/>
          </a:prstGeom>
          <a:noFill/>
          <a:ln w="12700" cap="flat" cmpd="sng">
            <a:solidFill>
              <a:schemeClr val="dk1"/>
            </a:solidFill>
            <a:prstDash val="solid"/>
            <a:miter lim="800000"/>
            <a:headEnd type="none" w="sm" len="sm"/>
            <a:tailEnd type="none" w="sm" len="sm"/>
          </a:ln>
        </p:spPr>
      </p:cxnSp>
      <p:sp>
        <p:nvSpPr>
          <p:cNvPr id="414" name="Google Shape;414;p41"/>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15" name="Google Shape;415;p41"/>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1"/>
        <p:cNvGrpSpPr/>
        <p:nvPr/>
      </p:nvGrpSpPr>
      <p:grpSpPr>
        <a:xfrm>
          <a:off x="0" y="0"/>
          <a:ext cx="0" cy="0"/>
          <a:chOff x="0" y="0"/>
          <a:chExt cx="0" cy="0"/>
        </a:xfrm>
      </p:grpSpPr>
      <p:pic>
        <p:nvPicPr>
          <p:cNvPr id="52" name="Google Shape;52;p5"/>
          <p:cNvPicPr preferRelativeResize="0"/>
          <p:nvPr/>
        </p:nvPicPr>
        <p:blipFill rotWithShape="1">
          <a:blip r:embed="rId2">
            <a:alphaModFix amt="50000"/>
          </a:blip>
          <a:srcRect/>
          <a:stretch/>
        </p:blipFill>
        <p:spPr>
          <a:xfrm>
            <a:off x="-59131" y="440267"/>
            <a:ext cx="5247789" cy="6417733"/>
          </a:xfrm>
          <a:prstGeom prst="rect">
            <a:avLst/>
          </a:prstGeom>
          <a:noFill/>
          <a:ln>
            <a:noFill/>
          </a:ln>
        </p:spPr>
      </p:pic>
      <p:sp>
        <p:nvSpPr>
          <p:cNvPr id="53" name="Google Shape;53;p5"/>
          <p:cNvSpPr/>
          <p:nvPr/>
        </p:nvSpPr>
        <p:spPr>
          <a:xfrm>
            <a:off x="4625043" y="4040815"/>
            <a:ext cx="1020741" cy="12395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5"/>
          <p:cNvSpPr/>
          <p:nvPr/>
        </p:nvSpPr>
        <p:spPr>
          <a:xfrm>
            <a:off x="8333292" y="-8128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5"/>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5"/>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5"/>
          <p:cNvSpPr txBox="1">
            <a:spLocks noGrp="1"/>
          </p:cNvSpPr>
          <p:nvPr>
            <p:ph type="ctrTitle"/>
          </p:nvPr>
        </p:nvSpPr>
        <p:spPr>
          <a:xfrm>
            <a:off x="4638185" y="882726"/>
            <a:ext cx="7178040"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ahoma"/>
              <a:buNone/>
              <a:defRPr sz="60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
          <p:cNvSpPr txBox="1">
            <a:spLocks noGrp="1"/>
          </p:cNvSpPr>
          <p:nvPr>
            <p:ph type="subTitle" idx="1"/>
          </p:nvPr>
        </p:nvSpPr>
        <p:spPr>
          <a:xfrm>
            <a:off x="4656210" y="2828911"/>
            <a:ext cx="7203315" cy="2608061"/>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5"/>
          <p:cNvSpPr txBox="1">
            <a:spLocks noGrp="1"/>
          </p:cNvSpPr>
          <p:nvPr>
            <p:ph type="dt" idx="10"/>
          </p:nvPr>
        </p:nvSpPr>
        <p:spPr>
          <a:xfrm>
            <a:off x="1308100" y="694266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5"/>
          <p:cNvSpPr txBox="1">
            <a:spLocks noGrp="1"/>
          </p:cNvSpPr>
          <p:nvPr>
            <p:ph type="ftr" idx="11"/>
          </p:nvPr>
        </p:nvSpPr>
        <p:spPr>
          <a:xfrm>
            <a:off x="3920067" y="694266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61" name="Google Shape;61;p5"/>
          <p:cNvPicPr preferRelativeResize="0"/>
          <p:nvPr/>
        </p:nvPicPr>
        <p:blipFill rotWithShape="1">
          <a:blip r:embed="rId3">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o - Small Photo">
  <p:cSld name="Bio - Small Photo">
    <p:spTree>
      <p:nvGrpSpPr>
        <p:cNvPr id="1" name="Shape 416"/>
        <p:cNvGrpSpPr/>
        <p:nvPr/>
      </p:nvGrpSpPr>
      <p:grpSpPr>
        <a:xfrm>
          <a:off x="0" y="0"/>
          <a:ext cx="0" cy="0"/>
          <a:chOff x="0" y="0"/>
          <a:chExt cx="0" cy="0"/>
        </a:xfrm>
      </p:grpSpPr>
      <p:sp>
        <p:nvSpPr>
          <p:cNvPr id="417" name="Google Shape;417;p42"/>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42"/>
          <p:cNvSpPr>
            <a:spLocks noGrp="1"/>
          </p:cNvSpPr>
          <p:nvPr>
            <p:ph type="pic" idx="2"/>
          </p:nvPr>
        </p:nvSpPr>
        <p:spPr>
          <a:xfrm>
            <a:off x="405635" y="2131224"/>
            <a:ext cx="3135087" cy="4284566"/>
          </a:xfrm>
          <a:prstGeom prst="rect">
            <a:avLst/>
          </a:prstGeom>
          <a:noFill/>
          <a:ln>
            <a:noFill/>
          </a:ln>
        </p:spPr>
      </p:sp>
      <p:sp>
        <p:nvSpPr>
          <p:cNvPr id="419" name="Google Shape;419;p42"/>
          <p:cNvSpPr txBox="1">
            <a:spLocks noGrp="1"/>
          </p:cNvSpPr>
          <p:nvPr>
            <p:ph type="title"/>
          </p:nvPr>
        </p:nvSpPr>
        <p:spPr>
          <a:xfrm>
            <a:off x="313039" y="365125"/>
            <a:ext cx="10680388" cy="83803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0" name="Google Shape;420;p42"/>
          <p:cNvSpPr txBox="1">
            <a:spLocks noGrp="1"/>
          </p:cNvSpPr>
          <p:nvPr>
            <p:ph type="body" idx="1"/>
          </p:nvPr>
        </p:nvSpPr>
        <p:spPr>
          <a:xfrm>
            <a:off x="3877606" y="2360745"/>
            <a:ext cx="7115820" cy="3315125"/>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sz="1800"/>
            </a:lvl2pPr>
            <a:lvl3pPr marL="1371600" lvl="2" indent="-330200" algn="l">
              <a:lnSpc>
                <a:spcPct val="110000"/>
              </a:lnSpc>
              <a:spcBef>
                <a:spcPts val="500"/>
              </a:spcBef>
              <a:spcAft>
                <a:spcPts val="0"/>
              </a:spcAft>
              <a:buClr>
                <a:schemeClr val="dk1"/>
              </a:buClr>
              <a:buSzPts val="1600"/>
              <a:buChar char="•"/>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317500" algn="l">
              <a:lnSpc>
                <a:spcPct val="11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1" name="Google Shape;421;p42"/>
          <p:cNvSpPr txBox="1">
            <a:spLocks noGrp="1"/>
          </p:cNvSpPr>
          <p:nvPr>
            <p:ph type="body" idx="3"/>
          </p:nvPr>
        </p:nvSpPr>
        <p:spPr>
          <a:xfrm>
            <a:off x="405635" y="1227149"/>
            <a:ext cx="10587791" cy="398038"/>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422" name="Google Shape;422;p42"/>
          <p:cNvCxnSpPr/>
          <p:nvPr/>
        </p:nvCxnSpPr>
        <p:spPr>
          <a:xfrm>
            <a:off x="405635" y="1729991"/>
            <a:ext cx="10587791" cy="0"/>
          </a:xfrm>
          <a:prstGeom prst="straightConnector1">
            <a:avLst/>
          </a:prstGeom>
          <a:noFill/>
          <a:ln w="12700" cap="flat" cmpd="sng">
            <a:solidFill>
              <a:schemeClr val="dk1"/>
            </a:solidFill>
            <a:prstDash val="solid"/>
            <a:miter lim="800000"/>
            <a:headEnd type="none" w="sm" len="sm"/>
            <a:tailEnd type="none" w="sm" len="sm"/>
          </a:ln>
        </p:spPr>
      </p:cxnSp>
      <p:sp>
        <p:nvSpPr>
          <p:cNvPr id="423" name="Google Shape;423;p42"/>
          <p:cNvSpPr txBox="1">
            <a:spLocks noGrp="1"/>
          </p:cNvSpPr>
          <p:nvPr>
            <p:ph type="dt" idx="10"/>
          </p:nvPr>
        </p:nvSpPr>
        <p:spPr>
          <a:xfrm>
            <a:off x="1308100" y="707231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4" name="Google Shape;424;p42"/>
          <p:cNvSpPr txBox="1">
            <a:spLocks noGrp="1"/>
          </p:cNvSpPr>
          <p:nvPr>
            <p:ph type="ftr" idx="11"/>
          </p:nvPr>
        </p:nvSpPr>
        <p:spPr>
          <a:xfrm>
            <a:off x="3920067" y="707231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25" name="Google Shape;425;p42"/>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o - 3 People">
  <p:cSld name="Bio - 3 People">
    <p:spTree>
      <p:nvGrpSpPr>
        <p:cNvPr id="1" name="Shape 426"/>
        <p:cNvGrpSpPr/>
        <p:nvPr/>
      </p:nvGrpSpPr>
      <p:grpSpPr>
        <a:xfrm>
          <a:off x="0" y="0"/>
          <a:ext cx="0" cy="0"/>
          <a:chOff x="0" y="0"/>
          <a:chExt cx="0" cy="0"/>
        </a:xfrm>
      </p:grpSpPr>
      <p:sp>
        <p:nvSpPr>
          <p:cNvPr id="427" name="Google Shape;427;p43"/>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43"/>
          <p:cNvSpPr>
            <a:spLocks noGrp="1"/>
          </p:cNvSpPr>
          <p:nvPr>
            <p:ph type="pic" idx="2"/>
          </p:nvPr>
        </p:nvSpPr>
        <p:spPr>
          <a:xfrm>
            <a:off x="913883" y="374754"/>
            <a:ext cx="2543500" cy="2760331"/>
          </a:xfrm>
          <a:prstGeom prst="rect">
            <a:avLst/>
          </a:prstGeom>
          <a:noFill/>
          <a:ln>
            <a:noFill/>
          </a:ln>
        </p:spPr>
      </p:sp>
      <p:sp>
        <p:nvSpPr>
          <p:cNvPr id="429" name="Google Shape;429;p43"/>
          <p:cNvSpPr>
            <a:spLocks noGrp="1"/>
          </p:cNvSpPr>
          <p:nvPr>
            <p:ph type="pic" idx="3"/>
          </p:nvPr>
        </p:nvSpPr>
        <p:spPr>
          <a:xfrm>
            <a:off x="4783150" y="374754"/>
            <a:ext cx="2543500" cy="2760331"/>
          </a:xfrm>
          <a:prstGeom prst="rect">
            <a:avLst/>
          </a:prstGeom>
          <a:noFill/>
          <a:ln>
            <a:noFill/>
          </a:ln>
        </p:spPr>
      </p:sp>
      <p:sp>
        <p:nvSpPr>
          <p:cNvPr id="430" name="Google Shape;430;p43"/>
          <p:cNvSpPr>
            <a:spLocks noGrp="1"/>
          </p:cNvSpPr>
          <p:nvPr>
            <p:ph type="pic" idx="4"/>
          </p:nvPr>
        </p:nvSpPr>
        <p:spPr>
          <a:xfrm>
            <a:off x="8648140" y="374754"/>
            <a:ext cx="2543500" cy="2760331"/>
          </a:xfrm>
          <a:prstGeom prst="rect">
            <a:avLst/>
          </a:prstGeom>
          <a:noFill/>
          <a:ln>
            <a:noFill/>
          </a:ln>
        </p:spPr>
      </p:sp>
      <p:sp>
        <p:nvSpPr>
          <p:cNvPr id="431" name="Google Shape;431;p43"/>
          <p:cNvSpPr txBox="1">
            <a:spLocks noGrp="1"/>
          </p:cNvSpPr>
          <p:nvPr>
            <p:ph type="body" idx="1"/>
          </p:nvPr>
        </p:nvSpPr>
        <p:spPr>
          <a:xfrm>
            <a:off x="433785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2" name="Google Shape;432;p43"/>
          <p:cNvSpPr txBox="1">
            <a:spLocks noGrp="1"/>
          </p:cNvSpPr>
          <p:nvPr>
            <p:ph type="body" idx="5"/>
          </p:nvPr>
        </p:nvSpPr>
        <p:spPr>
          <a:xfrm>
            <a:off x="433785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43"/>
          <p:cNvSpPr txBox="1">
            <a:spLocks noGrp="1"/>
          </p:cNvSpPr>
          <p:nvPr>
            <p:ph type="body" idx="6"/>
          </p:nvPr>
        </p:nvSpPr>
        <p:spPr>
          <a:xfrm>
            <a:off x="433582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4" name="Google Shape;434;p43"/>
          <p:cNvSpPr txBox="1">
            <a:spLocks noGrp="1"/>
          </p:cNvSpPr>
          <p:nvPr>
            <p:ph type="body" idx="7"/>
          </p:nvPr>
        </p:nvSpPr>
        <p:spPr>
          <a:xfrm>
            <a:off x="468584"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5" name="Google Shape;435;p43"/>
          <p:cNvSpPr txBox="1">
            <a:spLocks noGrp="1"/>
          </p:cNvSpPr>
          <p:nvPr>
            <p:ph type="body" idx="8"/>
          </p:nvPr>
        </p:nvSpPr>
        <p:spPr>
          <a:xfrm>
            <a:off x="468584"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6" name="Google Shape;436;p43"/>
          <p:cNvSpPr txBox="1">
            <a:spLocks noGrp="1"/>
          </p:cNvSpPr>
          <p:nvPr>
            <p:ph type="body" idx="9"/>
          </p:nvPr>
        </p:nvSpPr>
        <p:spPr>
          <a:xfrm>
            <a:off x="466561"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7" name="Google Shape;437;p43"/>
          <p:cNvSpPr txBox="1">
            <a:spLocks noGrp="1"/>
          </p:cNvSpPr>
          <p:nvPr>
            <p:ph type="body" idx="13"/>
          </p:nvPr>
        </p:nvSpPr>
        <p:spPr>
          <a:xfrm>
            <a:off x="820284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8" name="Google Shape;438;p43"/>
          <p:cNvSpPr txBox="1">
            <a:spLocks noGrp="1"/>
          </p:cNvSpPr>
          <p:nvPr>
            <p:ph type="body" idx="14"/>
          </p:nvPr>
        </p:nvSpPr>
        <p:spPr>
          <a:xfrm>
            <a:off x="820284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9" name="Google Shape;439;p43"/>
          <p:cNvSpPr txBox="1">
            <a:spLocks noGrp="1"/>
          </p:cNvSpPr>
          <p:nvPr>
            <p:ph type="body" idx="15"/>
          </p:nvPr>
        </p:nvSpPr>
        <p:spPr>
          <a:xfrm>
            <a:off x="820081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440" name="Google Shape;440;p43"/>
          <p:cNvPicPr preferRelativeResize="0"/>
          <p:nvPr/>
        </p:nvPicPr>
        <p:blipFill rotWithShape="1">
          <a:blip r:embed="rId2">
            <a:alphaModFix/>
          </a:blip>
          <a:srcRect t="-34107" b="-34106"/>
          <a:stretch/>
        </p:blipFill>
        <p:spPr>
          <a:xfrm>
            <a:off x="4633826" y="6156688"/>
            <a:ext cx="2924348" cy="584463"/>
          </a:xfrm>
          <a:prstGeom prst="rect">
            <a:avLst/>
          </a:prstGeom>
          <a:noFill/>
          <a:ln>
            <a:noFill/>
          </a:ln>
        </p:spPr>
      </p:pic>
      <p:sp>
        <p:nvSpPr>
          <p:cNvPr id="441" name="Google Shape;441;p43"/>
          <p:cNvSpPr txBox="1">
            <a:spLocks noGrp="1"/>
          </p:cNvSpPr>
          <p:nvPr>
            <p:ph type="dt" idx="10"/>
          </p:nvPr>
        </p:nvSpPr>
        <p:spPr>
          <a:xfrm>
            <a:off x="1308100" y="704373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2" name="Google Shape;442;p43"/>
          <p:cNvSpPr txBox="1">
            <a:spLocks noGrp="1"/>
          </p:cNvSpPr>
          <p:nvPr>
            <p:ph type="ftr" idx="11"/>
          </p:nvPr>
        </p:nvSpPr>
        <p:spPr>
          <a:xfrm>
            <a:off x="3920067" y="704373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43"/>
        <p:cNvGrpSpPr/>
        <p:nvPr/>
      </p:nvGrpSpPr>
      <p:grpSpPr>
        <a:xfrm>
          <a:off x="0" y="0"/>
          <a:ext cx="0" cy="0"/>
          <a:chOff x="0" y="0"/>
          <a:chExt cx="0" cy="0"/>
        </a:xfrm>
      </p:grpSpPr>
      <p:sp>
        <p:nvSpPr>
          <p:cNvPr id="444" name="Google Shape;444;p4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4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6" name="Google Shape;446;p44"/>
          <p:cNvSpPr txBox="1">
            <a:spLocks noGrp="1"/>
          </p:cNvSpPr>
          <p:nvPr>
            <p:ph type="title"/>
          </p:nvPr>
        </p:nvSpPr>
        <p:spPr>
          <a:xfrm>
            <a:off x="472529" y="365126"/>
            <a:ext cx="9128671" cy="129891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7" name="Google Shape;447;p44"/>
          <p:cNvSpPr txBox="1">
            <a:spLocks noGrp="1"/>
          </p:cNvSpPr>
          <p:nvPr>
            <p:ph type="body" idx="1"/>
          </p:nvPr>
        </p:nvSpPr>
        <p:spPr>
          <a:xfrm>
            <a:off x="472528"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44"/>
          <p:cNvSpPr txBox="1">
            <a:spLocks noGrp="1"/>
          </p:cNvSpPr>
          <p:nvPr>
            <p:ph type="body" idx="2"/>
          </p:nvPr>
        </p:nvSpPr>
        <p:spPr>
          <a:xfrm>
            <a:off x="472528"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44"/>
          <p:cNvSpPr txBox="1">
            <a:spLocks noGrp="1"/>
          </p:cNvSpPr>
          <p:nvPr>
            <p:ph type="body" idx="3"/>
          </p:nvPr>
        </p:nvSpPr>
        <p:spPr>
          <a:xfrm>
            <a:off x="4540766"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0" name="Google Shape;450;p44"/>
          <p:cNvSpPr txBox="1">
            <a:spLocks noGrp="1"/>
          </p:cNvSpPr>
          <p:nvPr>
            <p:ph type="body" idx="4"/>
          </p:nvPr>
        </p:nvSpPr>
        <p:spPr>
          <a:xfrm>
            <a:off x="4540766"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1" name="Google Shape;451;p44"/>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2" name="Google Shape;452;p44"/>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53" name="Google Shape;453;p44"/>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ext and Photo" type="picTx">
  <p:cSld name="PICTURE_WITH_CAPTION_TEXT">
    <p:spTree>
      <p:nvGrpSpPr>
        <p:cNvPr id="1" name="Shape 454"/>
        <p:cNvGrpSpPr/>
        <p:nvPr/>
      </p:nvGrpSpPr>
      <p:grpSpPr>
        <a:xfrm>
          <a:off x="0" y="0"/>
          <a:ext cx="0" cy="0"/>
          <a:chOff x="0" y="0"/>
          <a:chExt cx="0" cy="0"/>
        </a:xfrm>
      </p:grpSpPr>
      <p:sp>
        <p:nvSpPr>
          <p:cNvPr id="455" name="Google Shape;455;p4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6" name="Google Shape;456;p4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7" name="Google Shape;457;p45"/>
          <p:cNvSpPr txBox="1">
            <a:spLocks noGrp="1"/>
          </p:cNvSpPr>
          <p:nvPr>
            <p:ph type="title"/>
          </p:nvPr>
        </p:nvSpPr>
        <p:spPr>
          <a:xfrm>
            <a:off x="800100" y="457200"/>
            <a:ext cx="39719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8" name="Google Shape;458;p45"/>
          <p:cNvSpPr txBox="1">
            <a:spLocks noGrp="1"/>
          </p:cNvSpPr>
          <p:nvPr>
            <p:ph type="body" idx="1"/>
          </p:nvPr>
        </p:nvSpPr>
        <p:spPr>
          <a:xfrm>
            <a:off x="800100" y="2057400"/>
            <a:ext cx="39719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9" name="Google Shape;459;p45"/>
          <p:cNvSpPr txBox="1">
            <a:spLocks noGrp="1"/>
          </p:cNvSpPr>
          <p:nvPr>
            <p:ph type="dt" idx="10"/>
          </p:nvPr>
        </p:nvSpPr>
        <p:spPr>
          <a:xfrm>
            <a:off x="1308100" y="702230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0" name="Google Shape;460;p45"/>
          <p:cNvSpPr txBox="1">
            <a:spLocks noGrp="1"/>
          </p:cNvSpPr>
          <p:nvPr>
            <p:ph type="ftr" idx="11"/>
          </p:nvPr>
        </p:nvSpPr>
        <p:spPr>
          <a:xfrm>
            <a:off x="3920067" y="702230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61" name="Google Shape;461;p45"/>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462" name="Google Shape;462;p45"/>
          <p:cNvSpPr>
            <a:spLocks noGrp="1"/>
          </p:cNvSpPr>
          <p:nvPr>
            <p:ph type="pic" idx="2"/>
          </p:nvPr>
        </p:nvSpPr>
        <p:spPr>
          <a:xfrm>
            <a:off x="5183188" y="987425"/>
            <a:ext cx="6172200" cy="4873625"/>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Charts">
  <p:cSld name="Title - Charts">
    <p:spTree>
      <p:nvGrpSpPr>
        <p:cNvPr id="1" name="Shape 463"/>
        <p:cNvGrpSpPr/>
        <p:nvPr/>
      </p:nvGrpSpPr>
      <p:grpSpPr>
        <a:xfrm>
          <a:off x="0" y="0"/>
          <a:ext cx="0" cy="0"/>
          <a:chOff x="0" y="0"/>
          <a:chExt cx="0" cy="0"/>
        </a:xfrm>
      </p:grpSpPr>
      <p:sp>
        <p:nvSpPr>
          <p:cNvPr id="464" name="Google Shape;464;p46"/>
          <p:cNvSpPr txBox="1">
            <a:spLocks noGrp="1"/>
          </p:cNvSpPr>
          <p:nvPr>
            <p:ph type="title"/>
          </p:nvPr>
        </p:nvSpPr>
        <p:spPr>
          <a:xfrm>
            <a:off x="472528" y="859229"/>
            <a:ext cx="11338471" cy="86143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65" name="Google Shape;465;p46"/>
          <p:cNvPicPr preferRelativeResize="0"/>
          <p:nvPr/>
        </p:nvPicPr>
        <p:blipFill rotWithShape="1">
          <a:blip r:embed="rId2">
            <a:alphaModFix/>
          </a:blip>
          <a:srcRect/>
          <a:stretch/>
        </p:blipFill>
        <p:spPr>
          <a:xfrm>
            <a:off x="472530" y="1971207"/>
            <a:ext cx="5027417" cy="4512040"/>
          </a:xfrm>
          <a:prstGeom prst="rect">
            <a:avLst/>
          </a:prstGeom>
          <a:noFill/>
          <a:ln>
            <a:noFill/>
          </a:ln>
        </p:spPr>
      </p:pic>
      <p:pic>
        <p:nvPicPr>
          <p:cNvPr id="466" name="Google Shape;466;p46"/>
          <p:cNvPicPr preferRelativeResize="0"/>
          <p:nvPr/>
        </p:nvPicPr>
        <p:blipFill rotWithShape="1">
          <a:blip r:embed="rId3">
            <a:alphaModFix/>
          </a:blip>
          <a:srcRect/>
          <a:stretch/>
        </p:blipFill>
        <p:spPr>
          <a:xfrm>
            <a:off x="5727252" y="1971207"/>
            <a:ext cx="5298684" cy="4512040"/>
          </a:xfrm>
          <a:prstGeom prst="rect">
            <a:avLst/>
          </a:prstGeom>
          <a:noFill/>
          <a:ln>
            <a:noFill/>
          </a:ln>
        </p:spPr>
      </p:pic>
      <p:pic>
        <p:nvPicPr>
          <p:cNvPr id="467" name="Google Shape;467;p46"/>
          <p:cNvPicPr preferRelativeResize="0"/>
          <p:nvPr/>
        </p:nvPicPr>
        <p:blipFill rotWithShape="1">
          <a:blip r:embed="rId4">
            <a:alphaModFix/>
          </a:blip>
          <a:srcRect t="-34107" b="-34106"/>
          <a:stretch/>
        </p:blipFill>
        <p:spPr>
          <a:xfrm>
            <a:off x="472528" y="274766"/>
            <a:ext cx="2924348" cy="584463"/>
          </a:xfrm>
          <a:prstGeom prst="rect">
            <a:avLst/>
          </a:prstGeom>
          <a:noFill/>
          <a:ln>
            <a:noFill/>
          </a:ln>
        </p:spPr>
      </p:pic>
      <p:sp>
        <p:nvSpPr>
          <p:cNvPr id="468" name="Google Shape;468;p46"/>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9" name="Google Shape;469;p46"/>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70"/>
        <p:cNvGrpSpPr/>
        <p:nvPr/>
      </p:nvGrpSpPr>
      <p:grpSpPr>
        <a:xfrm>
          <a:off x="0" y="0"/>
          <a:ext cx="0" cy="0"/>
          <a:chOff x="0" y="0"/>
          <a:chExt cx="0" cy="0"/>
        </a:xfrm>
      </p:grpSpPr>
      <p:pic>
        <p:nvPicPr>
          <p:cNvPr id="471" name="Google Shape;471;p47"/>
          <p:cNvPicPr preferRelativeResize="0"/>
          <p:nvPr/>
        </p:nvPicPr>
        <p:blipFill rotWithShape="1">
          <a:blip r:embed="rId2">
            <a:alphaModFix/>
          </a:blip>
          <a:srcRect t="-34107" b="-34106"/>
          <a:stretch/>
        </p:blipFill>
        <p:spPr>
          <a:xfrm>
            <a:off x="4633826" y="5944959"/>
            <a:ext cx="2924348" cy="584463"/>
          </a:xfrm>
          <a:prstGeom prst="rect">
            <a:avLst/>
          </a:prstGeom>
          <a:noFill/>
          <a:ln>
            <a:noFill/>
          </a:ln>
        </p:spPr>
      </p:pic>
      <p:sp>
        <p:nvSpPr>
          <p:cNvPr id="472" name="Google Shape;472;p47"/>
          <p:cNvSpPr>
            <a:spLocks noGrp="1"/>
          </p:cNvSpPr>
          <p:nvPr>
            <p:ph type="pic" idx="2"/>
          </p:nvPr>
        </p:nvSpPr>
        <p:spPr>
          <a:xfrm>
            <a:off x="0" y="0"/>
            <a:ext cx="12192000" cy="5608948"/>
          </a:xfrm>
          <a:prstGeom prst="rect">
            <a:avLst/>
          </a:prstGeom>
          <a:noFill/>
          <a:ln>
            <a:noFill/>
          </a:ln>
        </p:spPr>
      </p:sp>
      <p:sp>
        <p:nvSpPr>
          <p:cNvPr id="473" name="Google Shape;473;p47"/>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4" name="Google Shape;474;p47"/>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5"/>
        <p:cNvGrpSpPr/>
        <p:nvPr/>
      </p:nvGrpSpPr>
      <p:grpSpPr>
        <a:xfrm>
          <a:off x="0" y="0"/>
          <a:ext cx="0" cy="0"/>
          <a:chOff x="0" y="0"/>
          <a:chExt cx="0" cy="0"/>
        </a:xfrm>
      </p:grpSpPr>
      <p:sp>
        <p:nvSpPr>
          <p:cNvPr id="476" name="Google Shape;476;p48"/>
          <p:cNvSpPr txBox="1">
            <a:spLocks noGrp="1"/>
          </p:cNvSpPr>
          <p:nvPr>
            <p:ph type="dt" idx="10"/>
          </p:nvPr>
        </p:nvSpPr>
        <p:spPr>
          <a:xfrm>
            <a:off x="1308100" y="698658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7" name="Google Shape;477;p48"/>
          <p:cNvSpPr txBox="1">
            <a:spLocks noGrp="1"/>
          </p:cNvSpPr>
          <p:nvPr>
            <p:ph type="ftr" idx="11"/>
          </p:nvPr>
        </p:nvSpPr>
        <p:spPr>
          <a:xfrm>
            <a:off x="3920067" y="698658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GUIDE01">
  <p:cSld name="GUIDE01">
    <p:spTree>
      <p:nvGrpSpPr>
        <p:cNvPr id="1" name="Shape 478"/>
        <p:cNvGrpSpPr/>
        <p:nvPr/>
      </p:nvGrpSpPr>
      <p:grpSpPr>
        <a:xfrm>
          <a:off x="0" y="0"/>
          <a:ext cx="0" cy="0"/>
          <a:chOff x="0" y="0"/>
          <a:chExt cx="0" cy="0"/>
        </a:xfrm>
      </p:grpSpPr>
      <p:cxnSp>
        <p:nvCxnSpPr>
          <p:cNvPr id="479" name="Google Shape;479;p49"/>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480" name="Google Shape;480;p49"/>
          <p:cNvSpPr txBox="1"/>
          <p:nvPr/>
        </p:nvSpPr>
        <p:spPr>
          <a:xfrm>
            <a:off x="500412" y="1238057"/>
            <a:ext cx="345215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grpSp>
        <p:nvGrpSpPr>
          <p:cNvPr id="481" name="Google Shape;481;p49"/>
          <p:cNvGrpSpPr/>
          <p:nvPr/>
        </p:nvGrpSpPr>
        <p:grpSpPr>
          <a:xfrm>
            <a:off x="922201" y="1895020"/>
            <a:ext cx="9941046" cy="1207882"/>
            <a:chOff x="922201" y="1868126"/>
            <a:chExt cx="7639965" cy="928290"/>
          </a:xfrm>
        </p:grpSpPr>
        <p:sp>
          <p:nvSpPr>
            <p:cNvPr id="482" name="Google Shape;482;p49"/>
            <p:cNvSpPr/>
            <p:nvPr/>
          </p:nvSpPr>
          <p:spPr>
            <a:xfrm>
              <a:off x="922201" y="1868126"/>
              <a:ext cx="1335133" cy="6015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#D8AB4C</a:t>
              </a:r>
              <a:endParaRPr sz="1400" b="0" i="0" u="none" strike="noStrike" cap="none">
                <a:solidFill>
                  <a:srgbClr val="000000"/>
                </a:solidFill>
                <a:latin typeface="Arial"/>
                <a:ea typeface="Arial"/>
                <a:cs typeface="Arial"/>
                <a:sym typeface="Arial"/>
              </a:endParaRPr>
            </a:p>
          </p:txBody>
        </p:sp>
        <p:sp>
          <p:nvSpPr>
            <p:cNvPr id="483" name="Google Shape;483;p49"/>
            <p:cNvSpPr/>
            <p:nvPr/>
          </p:nvSpPr>
          <p:spPr>
            <a:xfrm>
              <a:off x="2498409" y="1868126"/>
              <a:ext cx="1335133" cy="60154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#F7EEDB</a:t>
              </a:r>
              <a:endParaRPr sz="1400" b="0" i="0" u="none" strike="noStrike" cap="none">
                <a:solidFill>
                  <a:srgbClr val="000000"/>
                </a:solidFill>
                <a:latin typeface="Arial"/>
                <a:ea typeface="Arial"/>
                <a:cs typeface="Arial"/>
                <a:sym typeface="Arial"/>
              </a:endParaRPr>
            </a:p>
          </p:txBody>
        </p:sp>
        <p:sp>
          <p:nvSpPr>
            <p:cNvPr id="484" name="Google Shape;484;p49"/>
            <p:cNvSpPr/>
            <p:nvPr/>
          </p:nvSpPr>
          <p:spPr>
            <a:xfrm>
              <a:off x="5650825" y="1868126"/>
              <a:ext cx="1335133" cy="60154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#333333</a:t>
              </a:r>
              <a:endParaRPr sz="1400" b="0" i="0" u="none" strike="noStrike" cap="none">
                <a:solidFill>
                  <a:srgbClr val="000000"/>
                </a:solidFill>
                <a:latin typeface="Arial"/>
                <a:ea typeface="Arial"/>
                <a:cs typeface="Arial"/>
                <a:sym typeface="Arial"/>
              </a:endParaRPr>
            </a:p>
          </p:txBody>
        </p:sp>
        <p:sp>
          <p:nvSpPr>
            <p:cNvPr id="485" name="Google Shape;485;p49"/>
            <p:cNvSpPr/>
            <p:nvPr/>
          </p:nvSpPr>
          <p:spPr>
            <a:xfrm>
              <a:off x="7227033" y="1868126"/>
              <a:ext cx="1335133" cy="60154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#DDDDDD</a:t>
              </a:r>
              <a:endParaRPr sz="1400" b="0" i="0" u="none" strike="noStrike" cap="none">
                <a:solidFill>
                  <a:srgbClr val="000000"/>
                </a:solidFill>
                <a:latin typeface="Arial"/>
                <a:ea typeface="Arial"/>
                <a:cs typeface="Arial"/>
                <a:sym typeface="Arial"/>
              </a:endParaRPr>
            </a:p>
          </p:txBody>
        </p:sp>
        <p:sp>
          <p:nvSpPr>
            <p:cNvPr id="486" name="Google Shape;486;p49"/>
            <p:cNvSpPr/>
            <p:nvPr/>
          </p:nvSpPr>
          <p:spPr>
            <a:xfrm>
              <a:off x="4074617" y="1868126"/>
              <a:ext cx="1335133" cy="6015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#000000</a:t>
              </a:r>
              <a:endParaRPr sz="1400" b="0" i="0" u="none" strike="noStrike" cap="none">
                <a:solidFill>
                  <a:srgbClr val="000000"/>
                </a:solidFill>
                <a:latin typeface="Arial"/>
                <a:ea typeface="Arial"/>
                <a:cs typeface="Arial"/>
                <a:sym typeface="Arial"/>
              </a:endParaRPr>
            </a:p>
          </p:txBody>
        </p:sp>
        <p:sp>
          <p:nvSpPr>
            <p:cNvPr id="487" name="Google Shape;487;p49"/>
            <p:cNvSpPr txBox="1"/>
            <p:nvPr/>
          </p:nvSpPr>
          <p:spPr>
            <a:xfrm>
              <a:off x="922201"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GOLD</a:t>
              </a:r>
              <a:endParaRPr sz="1400" b="0" i="0" u="none" strike="noStrike" cap="none">
                <a:solidFill>
                  <a:srgbClr val="000000"/>
                </a:solidFill>
                <a:latin typeface="Arial"/>
                <a:ea typeface="Arial"/>
                <a:cs typeface="Arial"/>
                <a:sym typeface="Arial"/>
              </a:endParaRPr>
            </a:p>
          </p:txBody>
        </p:sp>
        <p:sp>
          <p:nvSpPr>
            <p:cNvPr id="488" name="Google Shape;488;p49"/>
            <p:cNvSpPr txBox="1"/>
            <p:nvPr/>
          </p:nvSpPr>
          <p:spPr>
            <a:xfrm>
              <a:off x="2498409"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LIGHT GOLD</a:t>
              </a:r>
              <a:endParaRPr sz="1400" b="0" i="0" u="none" strike="noStrike" cap="none">
                <a:solidFill>
                  <a:srgbClr val="000000"/>
                </a:solidFill>
                <a:latin typeface="Arial"/>
                <a:ea typeface="Arial"/>
                <a:cs typeface="Arial"/>
                <a:sym typeface="Arial"/>
              </a:endParaRPr>
            </a:p>
          </p:txBody>
        </p:sp>
        <p:sp>
          <p:nvSpPr>
            <p:cNvPr id="489" name="Google Shape;489;p49"/>
            <p:cNvSpPr txBox="1"/>
            <p:nvPr/>
          </p:nvSpPr>
          <p:spPr>
            <a:xfrm>
              <a:off x="7227033"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ahoma"/>
                  <a:ea typeface="Tahoma"/>
                  <a:cs typeface="Tahoma"/>
                  <a:sym typeface="Tahoma"/>
                </a:rPr>
                <a:t>LIGHT GRAY</a:t>
              </a:r>
              <a:endParaRPr sz="1400" b="0" i="0" u="none" strike="noStrike" cap="none">
                <a:solidFill>
                  <a:srgbClr val="000000"/>
                </a:solidFill>
                <a:latin typeface="Arial"/>
                <a:ea typeface="Arial"/>
                <a:cs typeface="Arial"/>
                <a:sym typeface="Arial"/>
              </a:endParaRPr>
            </a:p>
          </p:txBody>
        </p:sp>
        <p:sp>
          <p:nvSpPr>
            <p:cNvPr id="490" name="Google Shape;490;p49"/>
            <p:cNvSpPr txBox="1"/>
            <p:nvPr/>
          </p:nvSpPr>
          <p:spPr>
            <a:xfrm>
              <a:off x="5650825"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DARK GRAY</a:t>
              </a:r>
              <a:endParaRPr sz="1400" b="0" i="0" u="none" strike="noStrike" cap="none">
                <a:solidFill>
                  <a:srgbClr val="000000"/>
                </a:solidFill>
                <a:latin typeface="Arial"/>
                <a:ea typeface="Arial"/>
                <a:cs typeface="Arial"/>
                <a:sym typeface="Arial"/>
              </a:endParaRPr>
            </a:p>
          </p:txBody>
        </p:sp>
        <p:sp>
          <p:nvSpPr>
            <p:cNvPr id="491" name="Google Shape;491;p49"/>
            <p:cNvSpPr txBox="1"/>
            <p:nvPr/>
          </p:nvSpPr>
          <p:spPr>
            <a:xfrm>
              <a:off x="4074617"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BLACK</a:t>
              </a:r>
              <a:endParaRPr sz="1400" b="0" i="0" u="none" strike="noStrike" cap="none">
                <a:solidFill>
                  <a:srgbClr val="000000"/>
                </a:solidFill>
                <a:latin typeface="Arial"/>
                <a:ea typeface="Arial"/>
                <a:cs typeface="Arial"/>
                <a:sym typeface="Arial"/>
              </a:endParaRPr>
            </a:p>
          </p:txBody>
        </p:sp>
      </p:grpSp>
      <p:sp>
        <p:nvSpPr>
          <p:cNvPr id="492" name="Google Shape;492;p49"/>
          <p:cNvSpPr txBox="1"/>
          <p:nvPr/>
        </p:nvSpPr>
        <p:spPr>
          <a:xfrm>
            <a:off x="500412" y="3257503"/>
            <a:ext cx="3127779"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493" name="Google Shape;493;p49"/>
          <p:cNvSpPr txBox="1"/>
          <p:nvPr/>
        </p:nvSpPr>
        <p:spPr>
          <a:xfrm>
            <a:off x="755058" y="3861577"/>
            <a:ext cx="1034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p:txBody>
      </p:sp>
      <p:sp>
        <p:nvSpPr>
          <p:cNvPr id="494" name="Google Shape;494;p49"/>
          <p:cNvSpPr txBox="1"/>
          <p:nvPr/>
        </p:nvSpPr>
        <p:spPr>
          <a:xfrm>
            <a:off x="472918" y="343881"/>
            <a:ext cx="1025312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THEME COLORS AND FONTS GUIDELINES</a:t>
            </a:r>
            <a:endParaRPr sz="3300" b="1" i="0" u="none" strike="noStrike" cap="none">
              <a:solidFill>
                <a:schemeClr val="dk1"/>
              </a:solidFill>
              <a:latin typeface="Tahoma"/>
              <a:ea typeface="Tahoma"/>
              <a:cs typeface="Tahoma"/>
              <a:sym typeface="Tahoma"/>
            </a:endParaRPr>
          </a:p>
        </p:txBody>
      </p:sp>
      <p:cxnSp>
        <p:nvCxnSpPr>
          <p:cNvPr id="495" name="Google Shape;495;p49"/>
          <p:cNvCxnSpPr/>
          <p:nvPr/>
        </p:nvCxnSpPr>
        <p:spPr>
          <a:xfrm rot="-5400000">
            <a:off x="4159972" y="5139049"/>
            <a:ext cx="2743200" cy="0"/>
          </a:xfrm>
          <a:prstGeom prst="straightConnector1">
            <a:avLst/>
          </a:prstGeom>
          <a:noFill/>
          <a:ln w="12700" cap="flat" cmpd="sng">
            <a:solidFill>
              <a:schemeClr val="dk1"/>
            </a:solidFill>
            <a:prstDash val="solid"/>
            <a:miter lim="800000"/>
            <a:headEnd type="none" w="sm" len="sm"/>
            <a:tailEnd type="none" w="sm" len="sm"/>
          </a:ln>
        </p:spPr>
      </p:cxnSp>
      <p:sp>
        <p:nvSpPr>
          <p:cNvPr id="496" name="Google Shape;496;p49"/>
          <p:cNvSpPr txBox="1"/>
          <p:nvPr/>
        </p:nvSpPr>
        <p:spPr>
          <a:xfrm>
            <a:off x="5973767" y="3887849"/>
            <a:ext cx="4889480"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Tahoma"/>
                <a:ea typeface="Tahoma"/>
                <a:cs typeface="Tahoma"/>
                <a:sym typeface="Tahoma"/>
              </a:rPr>
              <a:t>TAHOMA TITLE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Georgia"/>
                <a:ea typeface="Georgia"/>
                <a:cs typeface="Georgia"/>
                <a:sym typeface="Georgia"/>
              </a:rPr>
              <a:t>GEORGIA TITLE</a:t>
            </a:r>
            <a:endParaRPr sz="3800" b="0" i="0" u="none" strike="noStrike" cap="none">
              <a:solidFill>
                <a:schemeClr val="dk1"/>
              </a:solidFill>
              <a:latin typeface="Tahoma"/>
              <a:ea typeface="Tahoma"/>
              <a:cs typeface="Tahoma"/>
              <a:sym typeface="Tahoma"/>
            </a:endParaRPr>
          </a:p>
        </p:txBody>
      </p:sp>
      <p:sp>
        <p:nvSpPr>
          <p:cNvPr id="497" name="Google Shape;497;p49"/>
          <p:cNvSpPr txBox="1"/>
          <p:nvPr/>
        </p:nvSpPr>
        <p:spPr>
          <a:xfrm>
            <a:off x="5973767" y="5215917"/>
            <a:ext cx="286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Body copy example:</a:t>
            </a:r>
            <a:endParaRPr sz="1400" b="0" i="0" u="none" strike="noStrike" cap="none">
              <a:solidFill>
                <a:srgbClr val="000000"/>
              </a:solidFill>
              <a:latin typeface="Arial"/>
              <a:ea typeface="Arial"/>
              <a:cs typeface="Arial"/>
              <a:sym typeface="Arial"/>
            </a:endParaRPr>
          </a:p>
        </p:txBody>
      </p:sp>
      <p:sp>
        <p:nvSpPr>
          <p:cNvPr id="498" name="Google Shape;498;p49"/>
          <p:cNvSpPr txBox="1"/>
          <p:nvPr/>
        </p:nvSpPr>
        <p:spPr>
          <a:xfrm>
            <a:off x="5973767" y="5608732"/>
            <a:ext cx="5615512"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Body copy example body copy example body copy</a:t>
            </a:r>
            <a:endParaRPr sz="1400" b="0" i="0" u="none" strike="noStrike" cap="none">
              <a:solidFill>
                <a:srgbClr val="000000"/>
              </a:solidFill>
              <a:latin typeface="Arial"/>
              <a:ea typeface="Arial"/>
              <a:cs typeface="Arial"/>
              <a:sym typeface="Arial"/>
            </a:endParaRPr>
          </a:p>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example body copy example body copy example</a:t>
            </a:r>
            <a:br>
              <a:rPr lang="en-US" sz="1600" b="0" i="0" u="none" strike="noStrike" cap="none">
                <a:solidFill>
                  <a:schemeClr val="dk1"/>
                </a:solidFill>
                <a:latin typeface="Tahoma"/>
                <a:ea typeface="Tahoma"/>
                <a:cs typeface="Tahoma"/>
                <a:sym typeface="Tahoma"/>
              </a:rPr>
            </a:br>
            <a:r>
              <a:rPr lang="en-US" sz="1600" b="0" i="0" u="none" strike="noStrike" cap="none">
                <a:solidFill>
                  <a:schemeClr val="dk1"/>
                </a:solidFill>
                <a:latin typeface="Tahoma"/>
                <a:ea typeface="Tahoma"/>
                <a:cs typeface="Tahoma"/>
                <a:sym typeface="Tahoma"/>
              </a:rPr>
              <a:t>body copy example body copy example.</a:t>
            </a:r>
            <a:endParaRPr sz="1400" b="0" i="0" u="none" strike="noStrike" cap="none">
              <a:solidFill>
                <a:srgbClr val="000000"/>
              </a:solidFill>
              <a:latin typeface="Arial"/>
              <a:ea typeface="Arial"/>
              <a:cs typeface="Arial"/>
              <a:sym typeface="Arial"/>
            </a:endParaRPr>
          </a:p>
        </p:txBody>
      </p:sp>
      <p:sp>
        <p:nvSpPr>
          <p:cNvPr id="499" name="Google Shape;499;p49"/>
          <p:cNvSpPr txBox="1"/>
          <p:nvPr/>
        </p:nvSpPr>
        <p:spPr>
          <a:xfrm>
            <a:off x="755058" y="4256859"/>
            <a:ext cx="3897965" cy="628121"/>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or Georgia, ALL CAPS, Bold, Loose character spacing</a:t>
            </a:r>
            <a:endParaRPr sz="1400" b="0" i="0" u="none" strike="noStrike" cap="none">
              <a:solidFill>
                <a:srgbClr val="000000"/>
              </a:solidFill>
              <a:latin typeface="Arial"/>
              <a:ea typeface="Arial"/>
              <a:cs typeface="Arial"/>
              <a:sym typeface="Arial"/>
            </a:endParaRPr>
          </a:p>
        </p:txBody>
      </p:sp>
      <p:sp>
        <p:nvSpPr>
          <p:cNvPr id="500" name="Google Shape;500;p49"/>
          <p:cNvSpPr txBox="1"/>
          <p:nvPr/>
        </p:nvSpPr>
        <p:spPr>
          <a:xfrm>
            <a:off x="771005" y="5147688"/>
            <a:ext cx="9396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Copy:</a:t>
            </a:r>
            <a:endParaRPr sz="1400" b="0" i="0" u="none" strike="noStrike" cap="none">
              <a:solidFill>
                <a:srgbClr val="000000"/>
              </a:solidFill>
              <a:latin typeface="Arial"/>
              <a:ea typeface="Arial"/>
              <a:cs typeface="Arial"/>
              <a:sym typeface="Arial"/>
            </a:endParaRPr>
          </a:p>
        </p:txBody>
      </p:sp>
      <p:sp>
        <p:nvSpPr>
          <p:cNvPr id="501" name="Google Shape;501;p49"/>
          <p:cNvSpPr txBox="1"/>
          <p:nvPr/>
        </p:nvSpPr>
        <p:spPr>
          <a:xfrm>
            <a:off x="771006" y="5542970"/>
            <a:ext cx="4381986"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Regular, Character spacing – extended 1.5 (under “More spacing…” options)</a:t>
            </a:r>
            <a:endParaRPr sz="1400" b="0" i="0" u="none" strike="noStrike" cap="none">
              <a:solidFill>
                <a:srgbClr val="000000"/>
              </a:solidFill>
              <a:latin typeface="Arial"/>
              <a:ea typeface="Arial"/>
              <a:cs typeface="Arial"/>
              <a:sym typeface="Arial"/>
            </a:endParaRPr>
          </a:p>
        </p:txBody>
      </p:sp>
      <p:sp>
        <p:nvSpPr>
          <p:cNvPr id="502" name="Google Shape;502;p49"/>
          <p:cNvSpPr txBox="1"/>
          <p:nvPr/>
        </p:nvSpPr>
        <p:spPr>
          <a:xfrm>
            <a:off x="5973767" y="3569639"/>
            <a:ext cx="2105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 example:</a:t>
            </a:r>
            <a:endParaRPr sz="1400" b="0" i="0" u="none" strike="noStrike" cap="none">
              <a:solidFill>
                <a:srgbClr val="000000"/>
              </a:solidFill>
              <a:latin typeface="Arial"/>
              <a:ea typeface="Arial"/>
              <a:cs typeface="Arial"/>
              <a:sym typeface="Arial"/>
            </a:endParaRPr>
          </a:p>
        </p:txBody>
      </p:sp>
      <p:cxnSp>
        <p:nvCxnSpPr>
          <p:cNvPr id="503" name="Google Shape;503;p49"/>
          <p:cNvCxnSpPr/>
          <p:nvPr/>
        </p:nvCxnSpPr>
        <p:spPr>
          <a:xfrm>
            <a:off x="593012" y="1683345"/>
            <a:ext cx="3035179" cy="0"/>
          </a:xfrm>
          <a:prstGeom prst="straightConnector1">
            <a:avLst/>
          </a:prstGeom>
          <a:noFill/>
          <a:ln w="12700" cap="flat" cmpd="sng">
            <a:solidFill>
              <a:schemeClr val="accent1"/>
            </a:solidFill>
            <a:prstDash val="solid"/>
            <a:miter lim="800000"/>
            <a:headEnd type="none" w="sm" len="sm"/>
            <a:tailEnd type="none" w="sm" len="sm"/>
          </a:ln>
        </p:spPr>
      </p:cxnSp>
      <p:cxnSp>
        <p:nvCxnSpPr>
          <p:cNvPr id="504" name="Google Shape;504;p49"/>
          <p:cNvCxnSpPr/>
          <p:nvPr/>
        </p:nvCxnSpPr>
        <p:spPr>
          <a:xfrm>
            <a:off x="593012" y="3710111"/>
            <a:ext cx="2833094"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GUIDE02">
  <p:cSld name="GUIDE02">
    <p:spTree>
      <p:nvGrpSpPr>
        <p:cNvPr id="1" name="Shape 505"/>
        <p:cNvGrpSpPr/>
        <p:nvPr/>
      </p:nvGrpSpPr>
      <p:grpSpPr>
        <a:xfrm>
          <a:off x="0" y="0"/>
          <a:ext cx="0" cy="0"/>
          <a:chOff x="0" y="0"/>
          <a:chExt cx="0" cy="0"/>
        </a:xfrm>
      </p:grpSpPr>
      <p:cxnSp>
        <p:nvCxnSpPr>
          <p:cNvPr id="506" name="Google Shape;506;p50"/>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507" name="Google Shape;507;p50"/>
          <p:cNvSpPr txBox="1"/>
          <p:nvPr/>
        </p:nvSpPr>
        <p:spPr>
          <a:xfrm>
            <a:off x="472918" y="343881"/>
            <a:ext cx="5981125"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TEMPLATE GUIDELINES</a:t>
            </a:r>
            <a:endParaRPr sz="3300" b="1" i="0" u="none" strike="noStrike" cap="none">
              <a:solidFill>
                <a:schemeClr val="dk1"/>
              </a:solidFill>
              <a:latin typeface="Tahoma"/>
              <a:ea typeface="Tahoma"/>
              <a:cs typeface="Tahoma"/>
              <a:sym typeface="Tahoma"/>
            </a:endParaRPr>
          </a:p>
        </p:txBody>
      </p:sp>
      <p:sp>
        <p:nvSpPr>
          <p:cNvPr id="508" name="Google Shape;508;p50"/>
          <p:cNvSpPr txBox="1"/>
          <p:nvPr/>
        </p:nvSpPr>
        <p:spPr>
          <a:xfrm>
            <a:off x="500412" y="1238057"/>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USING SLIDE LAYOUTS</a:t>
            </a:r>
            <a:endParaRPr sz="1400" b="0" i="0" u="none" strike="noStrike" cap="none">
              <a:solidFill>
                <a:srgbClr val="000000"/>
              </a:solidFill>
              <a:latin typeface="Arial"/>
              <a:ea typeface="Arial"/>
              <a:cs typeface="Arial"/>
              <a:sym typeface="Arial"/>
            </a:endParaRPr>
          </a:p>
        </p:txBody>
      </p:sp>
      <p:cxnSp>
        <p:nvCxnSpPr>
          <p:cNvPr id="509" name="Google Shape;509;p50"/>
          <p:cNvCxnSpPr/>
          <p:nvPr/>
        </p:nvCxnSpPr>
        <p:spPr>
          <a:xfrm>
            <a:off x="593012" y="1683345"/>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510" name="Google Shape;510;p50"/>
          <p:cNvSpPr txBox="1"/>
          <p:nvPr/>
        </p:nvSpPr>
        <p:spPr>
          <a:xfrm>
            <a:off x="520121" y="1883971"/>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insert a new slide:</a:t>
            </a:r>
            <a:endParaRPr sz="1400" b="0" i="0" u="none" strike="noStrike" cap="none">
              <a:solidFill>
                <a:srgbClr val="000000"/>
              </a:solidFill>
              <a:latin typeface="Arial"/>
              <a:ea typeface="Arial"/>
              <a:cs typeface="Arial"/>
              <a:sym typeface="Arial"/>
            </a:endParaRPr>
          </a:p>
        </p:txBody>
      </p:sp>
      <p:sp>
        <p:nvSpPr>
          <p:cNvPr id="511" name="Google Shape;511;p50"/>
          <p:cNvSpPr txBox="1"/>
          <p:nvPr/>
        </p:nvSpPr>
        <p:spPr>
          <a:xfrm>
            <a:off x="520120" y="2285462"/>
            <a:ext cx="4872151" cy="1439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the arrow on the right slide of the </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New Slide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an appropriate layout from</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the gallery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Edit as needed, following the guidelines</a:t>
            </a:r>
            <a:endParaRPr sz="1400" b="0" i="0" u="none" strike="noStrike" cap="none">
              <a:solidFill>
                <a:srgbClr val="000000"/>
              </a:solidFill>
              <a:latin typeface="Arial"/>
              <a:ea typeface="Arial"/>
              <a:cs typeface="Arial"/>
              <a:sym typeface="Arial"/>
            </a:endParaRPr>
          </a:p>
        </p:txBody>
      </p:sp>
      <p:sp>
        <p:nvSpPr>
          <p:cNvPr id="512" name="Google Shape;512;p50"/>
          <p:cNvSpPr txBox="1"/>
          <p:nvPr/>
        </p:nvSpPr>
        <p:spPr>
          <a:xfrm>
            <a:off x="5785109" y="1238057"/>
            <a:ext cx="499943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CHANGING SLIDE LAYOUTS</a:t>
            </a:r>
            <a:endParaRPr sz="1400" b="0" i="0" u="none" strike="noStrike" cap="none">
              <a:solidFill>
                <a:srgbClr val="000000"/>
              </a:solidFill>
              <a:latin typeface="Arial"/>
              <a:ea typeface="Arial"/>
              <a:cs typeface="Arial"/>
              <a:sym typeface="Arial"/>
            </a:endParaRPr>
          </a:p>
        </p:txBody>
      </p:sp>
      <p:cxnSp>
        <p:nvCxnSpPr>
          <p:cNvPr id="513" name="Google Shape;513;p50"/>
          <p:cNvCxnSpPr/>
          <p:nvPr/>
        </p:nvCxnSpPr>
        <p:spPr>
          <a:xfrm>
            <a:off x="5877709" y="1683345"/>
            <a:ext cx="4234479" cy="0"/>
          </a:xfrm>
          <a:prstGeom prst="straightConnector1">
            <a:avLst/>
          </a:prstGeom>
          <a:noFill/>
          <a:ln w="12700" cap="flat" cmpd="sng">
            <a:solidFill>
              <a:schemeClr val="accent1"/>
            </a:solidFill>
            <a:prstDash val="solid"/>
            <a:miter lim="800000"/>
            <a:headEnd type="none" w="sm" len="sm"/>
            <a:tailEnd type="none" w="sm" len="sm"/>
          </a:ln>
        </p:spPr>
      </p:cxnSp>
      <p:sp>
        <p:nvSpPr>
          <p:cNvPr id="514" name="Google Shape;514;p50"/>
          <p:cNvSpPr txBox="1"/>
          <p:nvPr/>
        </p:nvSpPr>
        <p:spPr>
          <a:xfrm>
            <a:off x="5804817" y="1883971"/>
            <a:ext cx="5630970" cy="910314"/>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If you wish to use a different layout for your existing slide, there is no need to insert a new one. Simply:</a:t>
            </a:r>
            <a:endParaRPr sz="1400" b="0" i="0" u="none" strike="noStrike" cap="none">
              <a:solidFill>
                <a:srgbClr val="000000"/>
              </a:solidFill>
              <a:latin typeface="Arial"/>
              <a:ea typeface="Arial"/>
              <a:cs typeface="Arial"/>
              <a:sym typeface="Arial"/>
            </a:endParaRPr>
          </a:p>
        </p:txBody>
      </p:sp>
      <p:sp>
        <p:nvSpPr>
          <p:cNvPr id="515" name="Google Shape;515;p50"/>
          <p:cNvSpPr txBox="1"/>
          <p:nvPr/>
        </p:nvSpPr>
        <p:spPr>
          <a:xfrm>
            <a:off x="5794963" y="2880710"/>
            <a:ext cx="4979724" cy="6086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With your slide selected, click in the Layout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 new layout from the gallery</a:t>
            </a:r>
            <a:endParaRPr sz="1400" b="0" i="0" u="none" strike="noStrike" cap="none">
              <a:solidFill>
                <a:srgbClr val="000000"/>
              </a:solidFill>
              <a:latin typeface="Arial"/>
              <a:ea typeface="Arial"/>
              <a:cs typeface="Arial"/>
              <a:sym typeface="Arial"/>
            </a:endParaRPr>
          </a:p>
        </p:txBody>
      </p:sp>
      <p:sp>
        <p:nvSpPr>
          <p:cNvPr id="516" name="Google Shape;516;p50"/>
          <p:cNvSpPr txBox="1"/>
          <p:nvPr/>
        </p:nvSpPr>
        <p:spPr>
          <a:xfrm>
            <a:off x="500412" y="4204094"/>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ADDING PHOTOS</a:t>
            </a:r>
            <a:endParaRPr sz="1400" b="0" i="0" u="none" strike="noStrike" cap="none">
              <a:solidFill>
                <a:srgbClr val="000000"/>
              </a:solidFill>
              <a:latin typeface="Arial"/>
              <a:ea typeface="Arial"/>
              <a:cs typeface="Arial"/>
              <a:sym typeface="Arial"/>
            </a:endParaRPr>
          </a:p>
        </p:txBody>
      </p:sp>
      <p:cxnSp>
        <p:nvCxnSpPr>
          <p:cNvPr id="517" name="Google Shape;517;p50"/>
          <p:cNvCxnSpPr/>
          <p:nvPr/>
        </p:nvCxnSpPr>
        <p:spPr>
          <a:xfrm>
            <a:off x="593012" y="4649382"/>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518" name="Google Shape;518;p50"/>
          <p:cNvSpPr txBox="1"/>
          <p:nvPr/>
        </p:nvSpPr>
        <p:spPr>
          <a:xfrm>
            <a:off x="520120" y="4819272"/>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add photos:</a:t>
            </a:r>
            <a:endParaRPr sz="1400" b="0" i="0" u="none" strike="noStrike" cap="none">
              <a:solidFill>
                <a:srgbClr val="000000"/>
              </a:solidFill>
              <a:latin typeface="Arial"/>
              <a:ea typeface="Arial"/>
              <a:cs typeface="Arial"/>
              <a:sym typeface="Arial"/>
            </a:endParaRPr>
          </a:p>
        </p:txBody>
      </p:sp>
      <p:sp>
        <p:nvSpPr>
          <p:cNvPr id="519" name="Google Shape;519;p50"/>
          <p:cNvSpPr txBox="1"/>
          <p:nvPr/>
        </p:nvSpPr>
        <p:spPr>
          <a:xfrm>
            <a:off x="520120" y="5236131"/>
            <a:ext cx="7532747"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placeholder icon and upload desired image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Once uploaded choose “Picture Format” in the top ribbon menu</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“Crop” dropdown and choose “Fill” then drag image to reframe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ahoma"/>
              <a:ea typeface="Tahoma"/>
              <a:cs typeface="Tahoma"/>
              <a:sym typeface="Tahom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1104900" y="365125"/>
            <a:ext cx="8555567"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2" name="Google Shape;522;p51"/>
          <p:cNvSpPr txBox="1">
            <a:spLocks noGrp="1"/>
          </p:cNvSpPr>
          <p:nvPr>
            <p:ph type="body" idx="1"/>
          </p:nvPr>
        </p:nvSpPr>
        <p:spPr>
          <a:xfrm rot="5400000">
            <a:off x="2305315" y="625211"/>
            <a:ext cx="4351338" cy="6752167"/>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3" name="Google Shape;523;p51"/>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1"/>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5" name="Google Shape;525;p51"/>
          <p:cNvSpPr txBox="1">
            <a:spLocks noGrp="1"/>
          </p:cNvSpPr>
          <p:nvPr>
            <p:ph type="dt" idx="10"/>
          </p:nvPr>
        </p:nvSpPr>
        <p:spPr>
          <a:xfrm>
            <a:off x="1308100" y="7000875"/>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6" name="Google Shape;526;p51"/>
          <p:cNvSpPr txBox="1">
            <a:spLocks noGrp="1"/>
          </p:cNvSpPr>
          <p:nvPr>
            <p:ph type="ftr" idx="11"/>
          </p:nvPr>
        </p:nvSpPr>
        <p:spPr>
          <a:xfrm>
            <a:off x="3920067" y="7000875"/>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27" name="Google Shape;527;p51"/>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62"/>
        <p:cNvGrpSpPr/>
        <p:nvPr/>
      </p:nvGrpSpPr>
      <p:grpSpPr>
        <a:xfrm>
          <a:off x="0" y="0"/>
          <a:ext cx="0" cy="0"/>
          <a:chOff x="0" y="0"/>
          <a:chExt cx="0" cy="0"/>
        </a:xfrm>
      </p:grpSpPr>
      <p:sp>
        <p:nvSpPr>
          <p:cNvPr id="63" name="Google Shape;63;p6"/>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6"/>
          <p:cNvSpPr/>
          <p:nvPr/>
        </p:nvSpPr>
        <p:spPr>
          <a:xfrm rot="10800000" flipH="1">
            <a:off x="1" y="1"/>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 name="Google Shape;65;p6"/>
          <p:cNvSpPr/>
          <p:nvPr/>
        </p:nvSpPr>
        <p:spPr>
          <a:xfrm rot="10800000" flipH="1">
            <a:off x="0" y="0"/>
            <a:ext cx="2806768" cy="6859787"/>
          </a:xfrm>
          <a:prstGeom prst="rtTriangle">
            <a:avLst/>
          </a:prstGeom>
          <a:solidFill>
            <a:schemeClr val="lt1">
              <a:alpha val="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6"/>
          <p:cNvSpPr txBox="1">
            <a:spLocks noGrp="1"/>
          </p:cNvSpPr>
          <p:nvPr>
            <p:ph type="body" idx="1"/>
          </p:nvPr>
        </p:nvSpPr>
        <p:spPr>
          <a:xfrm>
            <a:off x="800100" y="3947168"/>
            <a:ext cx="935143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lt1"/>
              </a:buClr>
              <a:buSzPts val="2400"/>
              <a:buFont typeface="Arial"/>
              <a:buNone/>
              <a:defRPr sz="24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7" name="Google Shape;67;p6"/>
          <p:cNvSpPr txBox="1">
            <a:spLocks noGrp="1"/>
          </p:cNvSpPr>
          <p:nvPr>
            <p:ph type="title"/>
          </p:nvPr>
        </p:nvSpPr>
        <p:spPr>
          <a:xfrm>
            <a:off x="800100" y="2002631"/>
            <a:ext cx="9351433" cy="17941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
          <p:cNvSpPr/>
          <p:nvPr/>
        </p:nvSpPr>
        <p:spPr>
          <a:xfrm flipH="1">
            <a:off x="9385232" y="-1787"/>
            <a:ext cx="2806768" cy="6859787"/>
          </a:xfrm>
          <a:prstGeom prst="rtTriangle">
            <a:avLst/>
          </a:prstGeom>
          <a:solidFill>
            <a:srgbClr val="D8AB4C">
              <a:alpha val="9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6"/>
          <p:cNvSpPr txBox="1">
            <a:spLocks noGrp="1"/>
          </p:cNvSpPr>
          <p:nvPr>
            <p:ph type="dt" idx="10"/>
          </p:nvPr>
        </p:nvSpPr>
        <p:spPr>
          <a:xfrm>
            <a:off x="1308100" y="690880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6"/>
          <p:cNvSpPr txBox="1">
            <a:spLocks noGrp="1"/>
          </p:cNvSpPr>
          <p:nvPr>
            <p:ph type="ftr" idx="11"/>
          </p:nvPr>
        </p:nvSpPr>
        <p:spPr>
          <a:xfrm>
            <a:off x="3920067" y="690880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71" name="Google Shape;71;p6"/>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28"/>
        <p:cNvGrpSpPr/>
        <p:nvPr/>
      </p:nvGrpSpPr>
      <p:grpSpPr>
        <a:xfrm>
          <a:off x="0" y="0"/>
          <a:ext cx="0" cy="0"/>
          <a:chOff x="0" y="0"/>
          <a:chExt cx="0" cy="0"/>
        </a:xfrm>
      </p:grpSpPr>
      <p:sp>
        <p:nvSpPr>
          <p:cNvPr id="529" name="Google Shape;529;p52"/>
          <p:cNvSpPr/>
          <p:nvPr/>
        </p:nvSpPr>
        <p:spPr>
          <a:xfrm rot="5400000" flipH="1">
            <a:off x="1173464" y="4059257"/>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30" name="Google Shape;530;p52"/>
          <p:cNvPicPr preferRelativeResize="0"/>
          <p:nvPr/>
        </p:nvPicPr>
        <p:blipFill rotWithShape="1">
          <a:blip r:embed="rId2">
            <a:alphaModFix/>
          </a:blip>
          <a:srcRect t="-34107" b="-34106"/>
          <a:stretch/>
        </p:blipFill>
        <p:spPr>
          <a:xfrm rot="5400000">
            <a:off x="-839578" y="4726138"/>
            <a:ext cx="2924348" cy="584463"/>
          </a:xfrm>
          <a:prstGeom prst="rect">
            <a:avLst/>
          </a:prstGeom>
          <a:noFill/>
          <a:ln>
            <a:noFill/>
          </a:ln>
        </p:spPr>
      </p:pic>
      <p:sp>
        <p:nvSpPr>
          <p:cNvPr id="531" name="Google Shape;531;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2" name="Google Shape;532;p52"/>
          <p:cNvSpPr txBox="1">
            <a:spLocks noGrp="1"/>
          </p:cNvSpPr>
          <p:nvPr>
            <p:ph type="body" idx="1"/>
          </p:nvPr>
        </p:nvSpPr>
        <p:spPr>
          <a:xfrm rot="5400000">
            <a:off x="1932781" y="-462756"/>
            <a:ext cx="5811838" cy="7467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3" name="Google Shape;533;p52"/>
          <p:cNvSpPr txBox="1">
            <a:spLocks noGrp="1"/>
          </p:cNvSpPr>
          <p:nvPr>
            <p:ph type="dt" idx="10"/>
          </p:nvPr>
        </p:nvSpPr>
        <p:spPr>
          <a:xfrm>
            <a:off x="1308100" y="7036594"/>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4" name="Google Shape;534;p52"/>
          <p:cNvSpPr txBox="1">
            <a:spLocks noGrp="1"/>
          </p:cNvSpPr>
          <p:nvPr>
            <p:ph type="ftr" idx="11"/>
          </p:nvPr>
        </p:nvSpPr>
        <p:spPr>
          <a:xfrm>
            <a:off x="3920067" y="7036594"/>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546"/>
        <p:cNvGrpSpPr/>
        <p:nvPr/>
      </p:nvGrpSpPr>
      <p:grpSpPr>
        <a:xfrm>
          <a:off x="0" y="0"/>
          <a:ext cx="0" cy="0"/>
          <a:chOff x="0" y="0"/>
          <a:chExt cx="0" cy="0"/>
        </a:xfrm>
      </p:grpSpPr>
      <p:pic>
        <p:nvPicPr>
          <p:cNvPr id="547" name="Google Shape;547;p54"/>
          <p:cNvPicPr preferRelativeResize="0"/>
          <p:nvPr/>
        </p:nvPicPr>
        <p:blipFill rotWithShape="1">
          <a:blip r:embed="rId2">
            <a:alphaModFix/>
          </a:blip>
          <a:srcRect/>
          <a:stretch/>
        </p:blipFill>
        <p:spPr>
          <a:xfrm>
            <a:off x="0" y="-893"/>
            <a:ext cx="12192000" cy="6859786"/>
          </a:xfrm>
          <a:prstGeom prst="rect">
            <a:avLst/>
          </a:prstGeom>
          <a:solidFill>
            <a:srgbClr val="F2F2F2"/>
          </a:solidFill>
          <a:ln>
            <a:noFill/>
          </a:ln>
        </p:spPr>
      </p:pic>
      <p:sp>
        <p:nvSpPr>
          <p:cNvPr id="548" name="Google Shape;548;p54"/>
          <p:cNvSpPr/>
          <p:nvPr/>
        </p:nvSpPr>
        <p:spPr>
          <a:xfrm>
            <a:off x="1" y="0"/>
            <a:ext cx="11008658" cy="6859787"/>
          </a:xfrm>
          <a:custGeom>
            <a:avLst/>
            <a:gdLst/>
            <a:ahLst/>
            <a:cxnLst/>
            <a:rect l="l" t="t" r="r" b="b"/>
            <a:pathLst>
              <a:path w="11008658" h="6859787" extrusionOk="0">
                <a:moveTo>
                  <a:pt x="0" y="0"/>
                </a:moveTo>
                <a:lnTo>
                  <a:pt x="11008658" y="0"/>
                </a:lnTo>
                <a:lnTo>
                  <a:pt x="8201891" y="6859787"/>
                </a:lnTo>
                <a:lnTo>
                  <a:pt x="0" y="6859787"/>
                </a:lnTo>
                <a:lnTo>
                  <a:pt x="0"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9" name="Google Shape;549;p54"/>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0" name="Google Shape;550;p54"/>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1" name="Google Shape;551;p54"/>
          <p:cNvSpPr/>
          <p:nvPr/>
        </p:nvSpPr>
        <p:spPr>
          <a:xfrm rot="10800000" flipH="1">
            <a:off x="0" y="0"/>
            <a:ext cx="2806768" cy="6859787"/>
          </a:xfrm>
          <a:prstGeom prst="rtTriangle">
            <a:avLst/>
          </a:prstGeom>
          <a:solidFill>
            <a:schemeClr val="lt1">
              <a:alpha val="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2" name="Google Shape;552;p54"/>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53" name="Google Shape;553;p54"/>
          <p:cNvSpPr txBox="1">
            <a:spLocks noGrp="1"/>
          </p:cNvSpPr>
          <p:nvPr>
            <p:ph type="title"/>
          </p:nvPr>
        </p:nvSpPr>
        <p:spPr>
          <a:xfrm>
            <a:off x="800100" y="1821398"/>
            <a:ext cx="8019809"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4" name="Google Shape;554;p54"/>
          <p:cNvSpPr txBox="1">
            <a:spLocks noGrp="1"/>
          </p:cNvSpPr>
          <p:nvPr>
            <p:ph type="dt" idx="10"/>
          </p:nvPr>
        </p:nvSpPr>
        <p:spPr>
          <a:xfrm>
            <a:off x="1308100" y="693487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5" name="Google Shape;555;p54"/>
          <p:cNvSpPr txBox="1">
            <a:spLocks noGrp="1"/>
          </p:cNvSpPr>
          <p:nvPr>
            <p:ph type="ftr" idx="11"/>
          </p:nvPr>
        </p:nvSpPr>
        <p:spPr>
          <a:xfrm>
            <a:off x="3920067" y="693487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56" name="Google Shape;556;p54"/>
          <p:cNvPicPr preferRelativeResize="0"/>
          <p:nvPr/>
        </p:nvPicPr>
        <p:blipFill rotWithShape="1">
          <a:blip r:embed="rId3">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 Black">
  <p:cSld name="Content - Black">
    <p:spTree>
      <p:nvGrpSpPr>
        <p:cNvPr id="1" name="Shape 557"/>
        <p:cNvGrpSpPr/>
        <p:nvPr/>
      </p:nvGrpSpPr>
      <p:grpSpPr>
        <a:xfrm>
          <a:off x="0" y="0"/>
          <a:ext cx="0" cy="0"/>
          <a:chOff x="0" y="0"/>
          <a:chExt cx="0" cy="0"/>
        </a:xfrm>
      </p:grpSpPr>
      <p:sp>
        <p:nvSpPr>
          <p:cNvPr id="558" name="Google Shape;558;p5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9" name="Google Shape;559;p55"/>
          <p:cNvSpPr/>
          <p:nvPr/>
        </p:nvSpPr>
        <p:spPr>
          <a:xfrm>
            <a:off x="9370373" y="8238"/>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0" name="Google Shape;560;p55"/>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1" name="Google Shape;561;p55"/>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2" name="Google Shape;562;p55"/>
          <p:cNvSpPr txBox="1">
            <a:spLocks noGrp="1"/>
          </p:cNvSpPr>
          <p:nvPr>
            <p:ph type="dt" idx="10"/>
          </p:nvPr>
        </p:nvSpPr>
        <p:spPr>
          <a:xfrm>
            <a:off x="1328420" y="697551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3" name="Google Shape;563;p55"/>
          <p:cNvSpPr txBox="1">
            <a:spLocks noGrp="1"/>
          </p:cNvSpPr>
          <p:nvPr>
            <p:ph type="ftr" idx="11"/>
          </p:nvPr>
        </p:nvSpPr>
        <p:spPr>
          <a:xfrm>
            <a:off x="3940387" y="697551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64" name="Google Shape;564;p55"/>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565"/>
        <p:cNvGrpSpPr/>
        <p:nvPr/>
      </p:nvGrpSpPr>
      <p:grpSpPr>
        <a:xfrm>
          <a:off x="0" y="0"/>
          <a:ext cx="0" cy="0"/>
          <a:chOff x="0" y="0"/>
          <a:chExt cx="0" cy="0"/>
        </a:xfrm>
      </p:grpSpPr>
      <p:pic>
        <p:nvPicPr>
          <p:cNvPr id="566" name="Google Shape;566;p56"/>
          <p:cNvPicPr preferRelativeResize="0"/>
          <p:nvPr/>
        </p:nvPicPr>
        <p:blipFill rotWithShape="1">
          <a:blip r:embed="rId2">
            <a:alphaModFix amt="50000"/>
          </a:blip>
          <a:srcRect/>
          <a:stretch/>
        </p:blipFill>
        <p:spPr>
          <a:xfrm>
            <a:off x="0" y="2956797"/>
            <a:ext cx="12192001" cy="3901204"/>
          </a:xfrm>
          <a:prstGeom prst="rect">
            <a:avLst/>
          </a:prstGeom>
          <a:noFill/>
          <a:ln>
            <a:noFill/>
          </a:ln>
        </p:spPr>
      </p:pic>
      <p:sp>
        <p:nvSpPr>
          <p:cNvPr id="567" name="Google Shape;567;p56"/>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8" name="Google Shape;568;p56"/>
          <p:cNvSpPr txBox="1">
            <a:spLocks noGrp="1"/>
          </p:cNvSpPr>
          <p:nvPr>
            <p:ph type="ctrTitle"/>
          </p:nvPr>
        </p:nvSpPr>
        <p:spPr>
          <a:xfrm>
            <a:off x="1104900" y="1602557"/>
            <a:ext cx="7665217"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9" name="Google Shape;569;p56"/>
          <p:cNvSpPr txBox="1">
            <a:spLocks noGrp="1"/>
          </p:cNvSpPr>
          <p:nvPr>
            <p:ph type="subTitle" idx="1"/>
          </p:nvPr>
        </p:nvSpPr>
        <p:spPr>
          <a:xfrm>
            <a:off x="1104900" y="720999"/>
            <a:ext cx="7707237"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570" name="Google Shape;570;p56"/>
          <p:cNvCxnSpPr/>
          <p:nvPr/>
        </p:nvCxnSpPr>
        <p:spPr>
          <a:xfrm>
            <a:off x="1104900" y="1432876"/>
            <a:ext cx="7665217" cy="0"/>
          </a:xfrm>
          <a:prstGeom prst="straightConnector1">
            <a:avLst/>
          </a:prstGeom>
          <a:noFill/>
          <a:ln w="12700" cap="flat" cmpd="sng">
            <a:solidFill>
              <a:schemeClr val="dk1"/>
            </a:solidFill>
            <a:prstDash val="solid"/>
            <a:miter lim="800000"/>
            <a:headEnd type="none" w="sm" len="sm"/>
            <a:tailEnd type="none" w="sm" len="sm"/>
          </a:ln>
        </p:spPr>
      </p:cxnSp>
      <p:sp>
        <p:nvSpPr>
          <p:cNvPr id="571" name="Google Shape;571;p56"/>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2" name="Google Shape;572;p56"/>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3" name="Google Shape;573;p56"/>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4" name="Google Shape;574;p56"/>
          <p:cNvSpPr txBox="1">
            <a:spLocks noGrp="1"/>
          </p:cNvSpPr>
          <p:nvPr>
            <p:ph type="dt" idx="10"/>
          </p:nvPr>
        </p:nvSpPr>
        <p:spPr>
          <a:xfrm>
            <a:off x="1308100" y="700024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75" name="Google Shape;575;p56"/>
          <p:cNvSpPr txBox="1">
            <a:spLocks noGrp="1"/>
          </p:cNvSpPr>
          <p:nvPr>
            <p:ph type="ftr" idx="11"/>
          </p:nvPr>
        </p:nvSpPr>
        <p:spPr>
          <a:xfrm>
            <a:off x="3920067" y="700024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76" name="Google Shape;576;p56"/>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77"/>
        <p:cNvGrpSpPr/>
        <p:nvPr/>
      </p:nvGrpSpPr>
      <p:grpSpPr>
        <a:xfrm>
          <a:off x="0" y="0"/>
          <a:ext cx="0" cy="0"/>
          <a:chOff x="0" y="0"/>
          <a:chExt cx="0" cy="0"/>
        </a:xfrm>
      </p:grpSpPr>
      <p:pic>
        <p:nvPicPr>
          <p:cNvPr id="578" name="Google Shape;578;p57"/>
          <p:cNvPicPr preferRelativeResize="0"/>
          <p:nvPr/>
        </p:nvPicPr>
        <p:blipFill rotWithShape="1">
          <a:blip r:embed="rId2">
            <a:alphaModFix amt="50000"/>
          </a:blip>
          <a:srcRect/>
          <a:stretch/>
        </p:blipFill>
        <p:spPr>
          <a:xfrm>
            <a:off x="-59131" y="440267"/>
            <a:ext cx="5247789" cy="6417733"/>
          </a:xfrm>
          <a:prstGeom prst="rect">
            <a:avLst/>
          </a:prstGeom>
          <a:noFill/>
          <a:ln>
            <a:noFill/>
          </a:ln>
        </p:spPr>
      </p:pic>
      <p:sp>
        <p:nvSpPr>
          <p:cNvPr id="579" name="Google Shape;579;p57"/>
          <p:cNvSpPr/>
          <p:nvPr/>
        </p:nvSpPr>
        <p:spPr>
          <a:xfrm>
            <a:off x="4625043" y="4040815"/>
            <a:ext cx="1020741" cy="12395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Google Shape;580;p57"/>
          <p:cNvSpPr/>
          <p:nvPr/>
        </p:nvSpPr>
        <p:spPr>
          <a:xfrm>
            <a:off x="8333292" y="-8128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Google Shape;581;p57"/>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2" name="Google Shape;582;p57"/>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3" name="Google Shape;583;p57"/>
          <p:cNvSpPr txBox="1">
            <a:spLocks noGrp="1"/>
          </p:cNvSpPr>
          <p:nvPr>
            <p:ph type="ctrTitle"/>
          </p:nvPr>
        </p:nvSpPr>
        <p:spPr>
          <a:xfrm>
            <a:off x="4638185" y="882726"/>
            <a:ext cx="7178040"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ahoma"/>
              <a:buNone/>
              <a:defRPr sz="6000" b="1"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57"/>
          <p:cNvSpPr txBox="1">
            <a:spLocks noGrp="1"/>
          </p:cNvSpPr>
          <p:nvPr>
            <p:ph type="subTitle" idx="1"/>
          </p:nvPr>
        </p:nvSpPr>
        <p:spPr>
          <a:xfrm>
            <a:off x="4656210" y="2828911"/>
            <a:ext cx="7203315" cy="2608061"/>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85" name="Google Shape;585;p57"/>
          <p:cNvSpPr txBox="1">
            <a:spLocks noGrp="1"/>
          </p:cNvSpPr>
          <p:nvPr>
            <p:ph type="dt" idx="10"/>
          </p:nvPr>
        </p:nvSpPr>
        <p:spPr>
          <a:xfrm>
            <a:off x="1308100" y="694266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86" name="Google Shape;586;p57"/>
          <p:cNvSpPr txBox="1">
            <a:spLocks noGrp="1"/>
          </p:cNvSpPr>
          <p:nvPr>
            <p:ph type="ftr" idx="11"/>
          </p:nvPr>
        </p:nvSpPr>
        <p:spPr>
          <a:xfrm>
            <a:off x="3920067" y="694266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87" name="Google Shape;587;p57"/>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88"/>
        <p:cNvGrpSpPr/>
        <p:nvPr/>
      </p:nvGrpSpPr>
      <p:grpSpPr>
        <a:xfrm>
          <a:off x="0" y="0"/>
          <a:ext cx="0" cy="0"/>
          <a:chOff x="0" y="0"/>
          <a:chExt cx="0" cy="0"/>
        </a:xfrm>
      </p:grpSpPr>
      <p:sp>
        <p:nvSpPr>
          <p:cNvPr id="589" name="Google Shape;589;p58"/>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0" name="Google Shape;590;p58"/>
          <p:cNvSpPr/>
          <p:nvPr/>
        </p:nvSpPr>
        <p:spPr>
          <a:xfrm rot="10800000" flipH="1">
            <a:off x="1" y="1"/>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Google Shape;591;p58"/>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Google Shape;592;p58"/>
          <p:cNvSpPr txBox="1">
            <a:spLocks noGrp="1"/>
          </p:cNvSpPr>
          <p:nvPr>
            <p:ph type="body" idx="1"/>
          </p:nvPr>
        </p:nvSpPr>
        <p:spPr>
          <a:xfrm>
            <a:off x="800100" y="3947168"/>
            <a:ext cx="935143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lt1"/>
              </a:buClr>
              <a:buSzPts val="2400"/>
              <a:buFont typeface="Arial"/>
              <a:buNone/>
              <a:defRPr sz="24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93" name="Google Shape;593;p58"/>
          <p:cNvSpPr txBox="1">
            <a:spLocks noGrp="1"/>
          </p:cNvSpPr>
          <p:nvPr>
            <p:ph type="title"/>
          </p:nvPr>
        </p:nvSpPr>
        <p:spPr>
          <a:xfrm>
            <a:off x="800100" y="2002631"/>
            <a:ext cx="9351433" cy="17941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4" name="Google Shape;594;p58"/>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5" name="Google Shape;595;p58"/>
          <p:cNvSpPr txBox="1">
            <a:spLocks noGrp="1"/>
          </p:cNvSpPr>
          <p:nvPr>
            <p:ph type="dt" idx="10"/>
          </p:nvPr>
        </p:nvSpPr>
        <p:spPr>
          <a:xfrm>
            <a:off x="1308100" y="690880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6" name="Google Shape;596;p58"/>
          <p:cNvSpPr txBox="1">
            <a:spLocks noGrp="1"/>
          </p:cNvSpPr>
          <p:nvPr>
            <p:ph type="ftr" idx="11"/>
          </p:nvPr>
        </p:nvSpPr>
        <p:spPr>
          <a:xfrm>
            <a:off x="3920067" y="690880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97" name="Google Shape;597;p58"/>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598"/>
        <p:cNvGrpSpPr/>
        <p:nvPr/>
      </p:nvGrpSpPr>
      <p:grpSpPr>
        <a:xfrm>
          <a:off x="0" y="0"/>
          <a:ext cx="0" cy="0"/>
          <a:chOff x="0" y="0"/>
          <a:chExt cx="0" cy="0"/>
        </a:xfrm>
      </p:grpSpPr>
      <p:sp>
        <p:nvSpPr>
          <p:cNvPr id="599" name="Google Shape;599;p59"/>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Google Shape;600;p59"/>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1" name="Google Shape;601;p59"/>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2" name="Google Shape;602;p59"/>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Google Shape;603;p59"/>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04" name="Google Shape;604;p59"/>
          <p:cNvSpPr txBox="1">
            <a:spLocks noGrp="1"/>
          </p:cNvSpPr>
          <p:nvPr>
            <p:ph type="title"/>
          </p:nvPr>
        </p:nvSpPr>
        <p:spPr>
          <a:xfrm>
            <a:off x="800100" y="1821395"/>
            <a:ext cx="9182100"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5" name="Google Shape;605;p59"/>
          <p:cNvSpPr txBox="1">
            <a:spLocks noGrp="1"/>
          </p:cNvSpPr>
          <p:nvPr>
            <p:ph type="dt" idx="10"/>
          </p:nvPr>
        </p:nvSpPr>
        <p:spPr>
          <a:xfrm>
            <a:off x="1308100" y="708152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6" name="Google Shape;606;p59"/>
          <p:cNvSpPr txBox="1">
            <a:spLocks noGrp="1"/>
          </p:cNvSpPr>
          <p:nvPr>
            <p:ph type="ftr" idx="11"/>
          </p:nvPr>
        </p:nvSpPr>
        <p:spPr>
          <a:xfrm>
            <a:off x="3920067" y="708152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07" name="Google Shape;607;p59"/>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vider Slide - Yellow">
  <p:cSld name="Divider Slide - Yellow">
    <p:bg>
      <p:bgPr>
        <a:solidFill>
          <a:schemeClr val="lt1"/>
        </a:solidFill>
        <a:effectLst/>
      </p:bgPr>
    </p:bg>
    <p:spTree>
      <p:nvGrpSpPr>
        <p:cNvPr id="1" name="Shape 608"/>
        <p:cNvGrpSpPr/>
        <p:nvPr/>
      </p:nvGrpSpPr>
      <p:grpSpPr>
        <a:xfrm>
          <a:off x="0" y="0"/>
          <a:ext cx="0" cy="0"/>
          <a:chOff x="0" y="0"/>
          <a:chExt cx="0" cy="0"/>
        </a:xfrm>
      </p:grpSpPr>
      <p:sp>
        <p:nvSpPr>
          <p:cNvPr id="609" name="Google Shape;609;p60"/>
          <p:cNvSpPr txBox="1">
            <a:spLocks noGrp="1"/>
          </p:cNvSpPr>
          <p:nvPr>
            <p:ph type="title"/>
          </p:nvPr>
        </p:nvSpPr>
        <p:spPr>
          <a:xfrm>
            <a:off x="368254" y="2766218"/>
            <a:ext cx="845401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0" name="Google Shape;610;p60"/>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1" name="Google Shape;611;p6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2" name="Google Shape;612;p60"/>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3" name="Google Shape;613;p60"/>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14" name="Google Shape;614;p60"/>
          <p:cNvSpPr txBox="1">
            <a:spLocks noGrp="1"/>
          </p:cNvSpPr>
          <p:nvPr>
            <p:ph type="dt" idx="10"/>
          </p:nvPr>
        </p:nvSpPr>
        <p:spPr>
          <a:xfrm>
            <a:off x="590127" y="708067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5" name="Google Shape;615;p60"/>
          <p:cNvSpPr txBox="1">
            <a:spLocks noGrp="1"/>
          </p:cNvSpPr>
          <p:nvPr>
            <p:ph type="ftr" idx="11"/>
          </p:nvPr>
        </p:nvSpPr>
        <p:spPr>
          <a:xfrm>
            <a:off x="3202094" y="708067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16" name="Google Shape;616;p60"/>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ntent - Yellow">
  <p:cSld name="Content - Yellow">
    <p:bg>
      <p:bgPr>
        <a:solidFill>
          <a:schemeClr val="lt1"/>
        </a:solidFill>
        <a:effectLst/>
      </p:bgPr>
    </p:bg>
    <p:spTree>
      <p:nvGrpSpPr>
        <p:cNvPr id="1" name="Shape 626"/>
        <p:cNvGrpSpPr/>
        <p:nvPr/>
      </p:nvGrpSpPr>
      <p:grpSpPr>
        <a:xfrm>
          <a:off x="0" y="0"/>
          <a:ext cx="0" cy="0"/>
          <a:chOff x="0" y="0"/>
          <a:chExt cx="0" cy="0"/>
        </a:xfrm>
      </p:grpSpPr>
      <p:sp>
        <p:nvSpPr>
          <p:cNvPr id="627" name="Google Shape;627;p62"/>
          <p:cNvSpPr/>
          <p:nvPr/>
        </p:nvSpPr>
        <p:spPr>
          <a:xfrm>
            <a:off x="9370373" y="0"/>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8" name="Google Shape;628;p62"/>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9" name="Google Shape;629;p62"/>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30" name="Google Shape;630;p62"/>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631" name="Google Shape;631;p62"/>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2" name="Google Shape;632;p62"/>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 Yellow">
  <p:cSld name="Title and Content - Yellow">
    <p:spTree>
      <p:nvGrpSpPr>
        <p:cNvPr id="1" name="Shape 633"/>
        <p:cNvGrpSpPr/>
        <p:nvPr/>
      </p:nvGrpSpPr>
      <p:grpSpPr>
        <a:xfrm>
          <a:off x="0" y="0"/>
          <a:ext cx="0" cy="0"/>
          <a:chOff x="0" y="0"/>
          <a:chExt cx="0" cy="0"/>
        </a:xfrm>
      </p:grpSpPr>
      <p:sp>
        <p:nvSpPr>
          <p:cNvPr id="634" name="Google Shape;634;p63"/>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5" name="Google Shape;635;p63"/>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6" name="Google Shape;636;p63"/>
          <p:cNvSpPr/>
          <p:nvPr/>
        </p:nvSpPr>
        <p:spPr>
          <a:xfrm rot="10800000" flipH="1">
            <a:off x="0" y="0"/>
            <a:ext cx="1403019" cy="34290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7" name="Google Shape;637;p63"/>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8" name="Google Shape;638;p63"/>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9" name="Google Shape;639;p63"/>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0" name="Google Shape;640;p63"/>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1" name="Google Shape;641;p63"/>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2" name="Google Shape;642;p63"/>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2"/>
        <p:cNvGrpSpPr/>
        <p:nvPr/>
      </p:nvGrpSpPr>
      <p:grpSpPr>
        <a:xfrm>
          <a:off x="0" y="0"/>
          <a:ext cx="0" cy="0"/>
          <a:chOff x="0" y="0"/>
          <a:chExt cx="0" cy="0"/>
        </a:xfrm>
      </p:grpSpPr>
      <p:sp>
        <p:nvSpPr>
          <p:cNvPr id="73" name="Google Shape;73;p7"/>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 name="Google Shape;74;p7"/>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7"/>
          <p:cNvSpPr/>
          <p:nvPr/>
        </p:nvSpPr>
        <p:spPr>
          <a:xfrm rot="10800000" flipH="1">
            <a:off x="0" y="0"/>
            <a:ext cx="2806768" cy="6859787"/>
          </a:xfrm>
          <a:prstGeom prst="rtTriangle">
            <a:avLst/>
          </a:prstGeom>
          <a:solidFill>
            <a:schemeClr val="lt1">
              <a:alpha val="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7"/>
          <p:cNvSpPr/>
          <p:nvPr/>
        </p:nvSpPr>
        <p:spPr>
          <a:xfrm flipH="1">
            <a:off x="9385232" y="-1787"/>
            <a:ext cx="2806768" cy="6859787"/>
          </a:xfrm>
          <a:prstGeom prst="rtTriangle">
            <a:avLst/>
          </a:prstGeom>
          <a:solidFill>
            <a:srgbClr val="D8AB4C">
              <a:alpha val="9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7"/>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8" name="Google Shape;78;p7"/>
          <p:cNvSpPr txBox="1">
            <a:spLocks noGrp="1"/>
          </p:cNvSpPr>
          <p:nvPr>
            <p:ph type="title"/>
          </p:nvPr>
        </p:nvSpPr>
        <p:spPr>
          <a:xfrm>
            <a:off x="800100" y="1821395"/>
            <a:ext cx="9182100"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dt" idx="10"/>
          </p:nvPr>
        </p:nvSpPr>
        <p:spPr>
          <a:xfrm>
            <a:off x="1308100" y="708152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ftr" idx="11"/>
          </p:nvPr>
        </p:nvSpPr>
        <p:spPr>
          <a:xfrm>
            <a:off x="3920067" y="708152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81" name="Google Shape;81;p7"/>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Content - Black">
  <p:cSld name="Title and Content - Black">
    <p:spTree>
      <p:nvGrpSpPr>
        <p:cNvPr id="1" name="Shape 643"/>
        <p:cNvGrpSpPr/>
        <p:nvPr/>
      </p:nvGrpSpPr>
      <p:grpSpPr>
        <a:xfrm>
          <a:off x="0" y="0"/>
          <a:ext cx="0" cy="0"/>
          <a:chOff x="0" y="0"/>
          <a:chExt cx="0" cy="0"/>
        </a:xfrm>
      </p:grpSpPr>
      <p:sp>
        <p:nvSpPr>
          <p:cNvPr id="644" name="Google Shape;644;p6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5" name="Google Shape;645;p6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6" name="Google Shape;646;p64"/>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647" name="Google Shape;647;p64"/>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8" name="Google Shape;648;p64"/>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9" name="Google Shape;649;p64"/>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0" name="Google Shape;650;p64"/>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1" name="Google Shape;651;p64"/>
          <p:cNvSpPr/>
          <p:nvPr/>
        </p:nvSpPr>
        <p:spPr>
          <a:xfrm rot="10800000" flipH="1">
            <a:off x="0" y="0"/>
            <a:ext cx="1403019" cy="3429000"/>
          </a:xfrm>
          <a:prstGeom prst="rtTriangle">
            <a:avLst/>
          </a:pr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2" name="Google Shape;652;p64"/>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 Short">
  <p:cSld name="Table of Contents - Short">
    <p:bg>
      <p:bgPr>
        <a:solidFill>
          <a:schemeClr val="lt1"/>
        </a:solidFill>
        <a:effectLst/>
      </p:bgPr>
    </p:bg>
    <p:spTree>
      <p:nvGrpSpPr>
        <p:cNvPr id="1" name="Shape 653"/>
        <p:cNvGrpSpPr/>
        <p:nvPr/>
      </p:nvGrpSpPr>
      <p:grpSpPr>
        <a:xfrm>
          <a:off x="0" y="0"/>
          <a:ext cx="0" cy="0"/>
          <a:chOff x="0" y="0"/>
          <a:chExt cx="0" cy="0"/>
        </a:xfrm>
      </p:grpSpPr>
      <p:sp>
        <p:nvSpPr>
          <p:cNvPr id="654" name="Google Shape;654;p6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5" name="Google Shape;655;p6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6" name="Google Shape;656;p65"/>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7" name="Google Shape;657;p65"/>
          <p:cNvSpPr txBox="1">
            <a:spLocks noGrp="1"/>
          </p:cNvSpPr>
          <p:nvPr>
            <p:ph type="ctrTitle"/>
          </p:nvPr>
        </p:nvSpPr>
        <p:spPr>
          <a:xfrm>
            <a:off x="1104900" y="1401387"/>
            <a:ext cx="7956722"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8" name="Google Shape;658;p65"/>
          <p:cNvSpPr txBox="1">
            <a:spLocks noGrp="1"/>
          </p:cNvSpPr>
          <p:nvPr>
            <p:ph type="subTitle" idx="1"/>
          </p:nvPr>
        </p:nvSpPr>
        <p:spPr>
          <a:xfrm>
            <a:off x="1104900" y="720999"/>
            <a:ext cx="7940694"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59" name="Google Shape;659;p65"/>
          <p:cNvSpPr txBox="1">
            <a:spLocks noGrp="1"/>
          </p:cNvSpPr>
          <p:nvPr>
            <p:ph type="dt" idx="10"/>
          </p:nvPr>
        </p:nvSpPr>
        <p:spPr>
          <a:xfrm>
            <a:off x="1308100" y="7008019"/>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0" name="Google Shape;660;p65"/>
          <p:cNvSpPr txBox="1">
            <a:spLocks noGrp="1"/>
          </p:cNvSpPr>
          <p:nvPr>
            <p:ph type="ftr" idx="11"/>
          </p:nvPr>
        </p:nvSpPr>
        <p:spPr>
          <a:xfrm>
            <a:off x="3920067" y="7008019"/>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1" name="Google Shape;661;p65"/>
          <p:cNvSpPr txBox="1">
            <a:spLocks noGrp="1"/>
          </p:cNvSpPr>
          <p:nvPr>
            <p:ph type="body" idx="2"/>
          </p:nvPr>
        </p:nvSpPr>
        <p:spPr>
          <a:xfrm>
            <a:off x="1227438" y="3361036"/>
            <a:ext cx="6763265" cy="3262185"/>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62" name="Google Shape;662;p65"/>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able of Contents - Long">
  <p:cSld name="Table of Contents - Long">
    <p:bg>
      <p:bgPr>
        <a:solidFill>
          <a:schemeClr val="lt1"/>
        </a:solidFill>
        <a:effectLst/>
      </p:bgPr>
    </p:bg>
    <p:spTree>
      <p:nvGrpSpPr>
        <p:cNvPr id="1" name="Shape 663"/>
        <p:cNvGrpSpPr/>
        <p:nvPr/>
      </p:nvGrpSpPr>
      <p:grpSpPr>
        <a:xfrm>
          <a:off x="0" y="0"/>
          <a:ext cx="0" cy="0"/>
          <a:chOff x="0" y="0"/>
          <a:chExt cx="0" cy="0"/>
        </a:xfrm>
      </p:grpSpPr>
      <p:sp>
        <p:nvSpPr>
          <p:cNvPr id="664" name="Google Shape;664;p66"/>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5" name="Google Shape;665;p66"/>
          <p:cNvSpPr txBox="1">
            <a:spLocks noGrp="1"/>
          </p:cNvSpPr>
          <p:nvPr>
            <p:ph type="ctrTitle"/>
          </p:nvPr>
        </p:nvSpPr>
        <p:spPr>
          <a:xfrm>
            <a:off x="1030759" y="1353425"/>
            <a:ext cx="10706100" cy="174494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6" name="Google Shape;666;p66"/>
          <p:cNvSpPr txBox="1">
            <a:spLocks noGrp="1"/>
          </p:cNvSpPr>
          <p:nvPr>
            <p:ph type="subTitle" idx="1"/>
          </p:nvPr>
        </p:nvSpPr>
        <p:spPr>
          <a:xfrm>
            <a:off x="1104900" y="720999"/>
            <a:ext cx="10706100"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67" name="Google Shape;667;p66"/>
          <p:cNvSpPr txBox="1">
            <a:spLocks noGrp="1"/>
          </p:cNvSpPr>
          <p:nvPr>
            <p:ph type="body" idx="2"/>
          </p:nvPr>
        </p:nvSpPr>
        <p:spPr>
          <a:xfrm>
            <a:off x="1227438" y="3262185"/>
            <a:ext cx="10116065" cy="293267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8" name="Google Shape;668;p66"/>
          <p:cNvSpPr txBox="1">
            <a:spLocks noGrp="1"/>
          </p:cNvSpPr>
          <p:nvPr>
            <p:ph type="dt" idx="10"/>
          </p:nvPr>
        </p:nvSpPr>
        <p:spPr>
          <a:xfrm>
            <a:off x="1308100" y="701516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9" name="Google Shape;669;p66"/>
          <p:cNvSpPr txBox="1">
            <a:spLocks noGrp="1"/>
          </p:cNvSpPr>
          <p:nvPr>
            <p:ph type="ftr" idx="11"/>
          </p:nvPr>
        </p:nvSpPr>
        <p:spPr>
          <a:xfrm>
            <a:off x="3920067" y="701516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io - Large Photo">
  <p:cSld name="Bio - Large Photo">
    <p:spTree>
      <p:nvGrpSpPr>
        <p:cNvPr id="1" name="Shape 670"/>
        <p:cNvGrpSpPr/>
        <p:nvPr/>
      </p:nvGrpSpPr>
      <p:grpSpPr>
        <a:xfrm>
          <a:off x="0" y="0"/>
          <a:ext cx="0" cy="0"/>
          <a:chOff x="0" y="0"/>
          <a:chExt cx="0" cy="0"/>
        </a:xfrm>
      </p:grpSpPr>
      <p:sp>
        <p:nvSpPr>
          <p:cNvPr id="671" name="Google Shape;671;p67"/>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2" name="Google Shape;672;p67"/>
          <p:cNvSpPr>
            <a:spLocks noGrp="1"/>
          </p:cNvSpPr>
          <p:nvPr>
            <p:ph type="pic" idx="2"/>
          </p:nvPr>
        </p:nvSpPr>
        <p:spPr>
          <a:xfrm>
            <a:off x="0" y="0"/>
            <a:ext cx="4853883" cy="6859588"/>
          </a:xfrm>
          <a:prstGeom prst="rect">
            <a:avLst/>
          </a:prstGeom>
          <a:noFill/>
          <a:ln>
            <a:noFill/>
          </a:ln>
        </p:spPr>
      </p:sp>
      <p:sp>
        <p:nvSpPr>
          <p:cNvPr id="673" name="Google Shape;673;p67"/>
          <p:cNvSpPr txBox="1">
            <a:spLocks noGrp="1"/>
          </p:cNvSpPr>
          <p:nvPr>
            <p:ph type="title"/>
          </p:nvPr>
        </p:nvSpPr>
        <p:spPr>
          <a:xfrm>
            <a:off x="5273269" y="365125"/>
            <a:ext cx="654794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4" name="Google Shape;674;p67"/>
          <p:cNvSpPr txBox="1">
            <a:spLocks noGrp="1"/>
          </p:cNvSpPr>
          <p:nvPr>
            <p:ph type="body" idx="1"/>
          </p:nvPr>
        </p:nvSpPr>
        <p:spPr>
          <a:xfrm>
            <a:off x="5273269" y="2433816"/>
            <a:ext cx="6537731" cy="389952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30200" algn="l">
              <a:lnSpc>
                <a:spcPct val="100000"/>
              </a:lnSpc>
              <a:spcBef>
                <a:spcPts val="500"/>
              </a:spcBef>
              <a:spcAft>
                <a:spcPts val="0"/>
              </a:spcAft>
              <a:buClr>
                <a:schemeClr val="dk1"/>
              </a:buClr>
              <a:buSzPts val="1600"/>
              <a:buChar char="•"/>
              <a:defRPr sz="1600"/>
            </a:lvl2pPr>
            <a:lvl3pPr marL="1371600" lvl="2" indent="-317500" algn="l">
              <a:lnSpc>
                <a:spcPct val="100000"/>
              </a:lnSpc>
              <a:spcBef>
                <a:spcPts val="500"/>
              </a:spcBef>
              <a:spcAft>
                <a:spcPts val="0"/>
              </a:spcAft>
              <a:buClr>
                <a:schemeClr val="dk1"/>
              </a:buClr>
              <a:buSzPts val="1400"/>
              <a:buChar char="•"/>
              <a:defRPr sz="14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5" name="Google Shape;675;p67"/>
          <p:cNvSpPr txBox="1">
            <a:spLocks noGrp="1"/>
          </p:cNvSpPr>
          <p:nvPr>
            <p:ph type="body" idx="3"/>
          </p:nvPr>
        </p:nvSpPr>
        <p:spPr>
          <a:xfrm>
            <a:off x="5273269" y="1716218"/>
            <a:ext cx="654794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676" name="Google Shape;676;p67"/>
          <p:cNvCxnSpPr/>
          <p:nvPr/>
        </p:nvCxnSpPr>
        <p:spPr>
          <a:xfrm>
            <a:off x="5273269" y="2307385"/>
            <a:ext cx="6080531" cy="0"/>
          </a:xfrm>
          <a:prstGeom prst="straightConnector1">
            <a:avLst/>
          </a:prstGeom>
          <a:noFill/>
          <a:ln w="12700" cap="flat" cmpd="sng">
            <a:solidFill>
              <a:schemeClr val="dk1"/>
            </a:solidFill>
            <a:prstDash val="solid"/>
            <a:miter lim="800000"/>
            <a:headEnd type="none" w="sm" len="sm"/>
            <a:tailEnd type="none" w="sm" len="sm"/>
          </a:ln>
        </p:spPr>
      </p:cxnSp>
      <p:sp>
        <p:nvSpPr>
          <p:cNvPr id="677" name="Google Shape;677;p67"/>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8" name="Google Shape;678;p67"/>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io - Small Photo">
  <p:cSld name="Bio - Small Photo">
    <p:spTree>
      <p:nvGrpSpPr>
        <p:cNvPr id="1" name="Shape 679"/>
        <p:cNvGrpSpPr/>
        <p:nvPr/>
      </p:nvGrpSpPr>
      <p:grpSpPr>
        <a:xfrm>
          <a:off x="0" y="0"/>
          <a:ext cx="0" cy="0"/>
          <a:chOff x="0" y="0"/>
          <a:chExt cx="0" cy="0"/>
        </a:xfrm>
      </p:grpSpPr>
      <p:sp>
        <p:nvSpPr>
          <p:cNvPr id="680" name="Google Shape;680;p68"/>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1" name="Google Shape;681;p68"/>
          <p:cNvSpPr>
            <a:spLocks noGrp="1"/>
          </p:cNvSpPr>
          <p:nvPr>
            <p:ph type="pic" idx="2"/>
          </p:nvPr>
        </p:nvSpPr>
        <p:spPr>
          <a:xfrm>
            <a:off x="405635" y="2131224"/>
            <a:ext cx="3135087" cy="4284566"/>
          </a:xfrm>
          <a:prstGeom prst="rect">
            <a:avLst/>
          </a:prstGeom>
          <a:noFill/>
          <a:ln>
            <a:noFill/>
          </a:ln>
        </p:spPr>
      </p:sp>
      <p:sp>
        <p:nvSpPr>
          <p:cNvPr id="682" name="Google Shape;682;p68"/>
          <p:cNvSpPr txBox="1">
            <a:spLocks noGrp="1"/>
          </p:cNvSpPr>
          <p:nvPr>
            <p:ph type="title"/>
          </p:nvPr>
        </p:nvSpPr>
        <p:spPr>
          <a:xfrm>
            <a:off x="313039" y="365125"/>
            <a:ext cx="10680388" cy="83803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3" name="Google Shape;683;p68"/>
          <p:cNvSpPr txBox="1">
            <a:spLocks noGrp="1"/>
          </p:cNvSpPr>
          <p:nvPr>
            <p:ph type="body" idx="1"/>
          </p:nvPr>
        </p:nvSpPr>
        <p:spPr>
          <a:xfrm>
            <a:off x="3877606" y="2360745"/>
            <a:ext cx="7115820" cy="3315125"/>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sz="1800"/>
            </a:lvl2pPr>
            <a:lvl3pPr marL="1371600" lvl="2" indent="-330200" algn="l">
              <a:lnSpc>
                <a:spcPct val="110000"/>
              </a:lnSpc>
              <a:spcBef>
                <a:spcPts val="500"/>
              </a:spcBef>
              <a:spcAft>
                <a:spcPts val="0"/>
              </a:spcAft>
              <a:buClr>
                <a:schemeClr val="dk1"/>
              </a:buClr>
              <a:buSzPts val="1600"/>
              <a:buChar char="•"/>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317500" algn="l">
              <a:lnSpc>
                <a:spcPct val="11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4" name="Google Shape;684;p68"/>
          <p:cNvSpPr txBox="1">
            <a:spLocks noGrp="1"/>
          </p:cNvSpPr>
          <p:nvPr>
            <p:ph type="body" idx="3"/>
          </p:nvPr>
        </p:nvSpPr>
        <p:spPr>
          <a:xfrm>
            <a:off x="405635" y="1227149"/>
            <a:ext cx="10587791" cy="398038"/>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685" name="Google Shape;685;p68"/>
          <p:cNvCxnSpPr/>
          <p:nvPr/>
        </p:nvCxnSpPr>
        <p:spPr>
          <a:xfrm>
            <a:off x="405635" y="1729991"/>
            <a:ext cx="10587791" cy="0"/>
          </a:xfrm>
          <a:prstGeom prst="straightConnector1">
            <a:avLst/>
          </a:prstGeom>
          <a:noFill/>
          <a:ln w="12700" cap="flat" cmpd="sng">
            <a:solidFill>
              <a:schemeClr val="dk1"/>
            </a:solidFill>
            <a:prstDash val="solid"/>
            <a:miter lim="800000"/>
            <a:headEnd type="none" w="sm" len="sm"/>
            <a:tailEnd type="none" w="sm" len="sm"/>
          </a:ln>
        </p:spPr>
      </p:cxnSp>
      <p:sp>
        <p:nvSpPr>
          <p:cNvPr id="686" name="Google Shape;686;p68"/>
          <p:cNvSpPr txBox="1">
            <a:spLocks noGrp="1"/>
          </p:cNvSpPr>
          <p:nvPr>
            <p:ph type="dt" idx="10"/>
          </p:nvPr>
        </p:nvSpPr>
        <p:spPr>
          <a:xfrm>
            <a:off x="1308100" y="707231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7" name="Google Shape;687;p68"/>
          <p:cNvSpPr txBox="1">
            <a:spLocks noGrp="1"/>
          </p:cNvSpPr>
          <p:nvPr>
            <p:ph type="ftr" idx="11"/>
          </p:nvPr>
        </p:nvSpPr>
        <p:spPr>
          <a:xfrm>
            <a:off x="3920067" y="707231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88" name="Google Shape;688;p68"/>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o - 3 People">
  <p:cSld name="Bio - 3 People">
    <p:spTree>
      <p:nvGrpSpPr>
        <p:cNvPr id="1" name="Shape 689"/>
        <p:cNvGrpSpPr/>
        <p:nvPr/>
      </p:nvGrpSpPr>
      <p:grpSpPr>
        <a:xfrm>
          <a:off x="0" y="0"/>
          <a:ext cx="0" cy="0"/>
          <a:chOff x="0" y="0"/>
          <a:chExt cx="0" cy="0"/>
        </a:xfrm>
      </p:grpSpPr>
      <p:sp>
        <p:nvSpPr>
          <p:cNvPr id="690" name="Google Shape;690;p69"/>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1" name="Google Shape;691;p69"/>
          <p:cNvSpPr>
            <a:spLocks noGrp="1"/>
          </p:cNvSpPr>
          <p:nvPr>
            <p:ph type="pic" idx="2"/>
          </p:nvPr>
        </p:nvSpPr>
        <p:spPr>
          <a:xfrm>
            <a:off x="913883" y="374754"/>
            <a:ext cx="2543500" cy="2760331"/>
          </a:xfrm>
          <a:prstGeom prst="rect">
            <a:avLst/>
          </a:prstGeom>
          <a:noFill/>
          <a:ln>
            <a:noFill/>
          </a:ln>
        </p:spPr>
      </p:sp>
      <p:sp>
        <p:nvSpPr>
          <p:cNvPr id="692" name="Google Shape;692;p69"/>
          <p:cNvSpPr>
            <a:spLocks noGrp="1"/>
          </p:cNvSpPr>
          <p:nvPr>
            <p:ph type="pic" idx="3"/>
          </p:nvPr>
        </p:nvSpPr>
        <p:spPr>
          <a:xfrm>
            <a:off x="4783150" y="374754"/>
            <a:ext cx="2543500" cy="2760331"/>
          </a:xfrm>
          <a:prstGeom prst="rect">
            <a:avLst/>
          </a:prstGeom>
          <a:noFill/>
          <a:ln>
            <a:noFill/>
          </a:ln>
        </p:spPr>
      </p:sp>
      <p:sp>
        <p:nvSpPr>
          <p:cNvPr id="693" name="Google Shape;693;p69"/>
          <p:cNvSpPr>
            <a:spLocks noGrp="1"/>
          </p:cNvSpPr>
          <p:nvPr>
            <p:ph type="pic" idx="4"/>
          </p:nvPr>
        </p:nvSpPr>
        <p:spPr>
          <a:xfrm>
            <a:off x="8648140" y="374754"/>
            <a:ext cx="2543500" cy="2760331"/>
          </a:xfrm>
          <a:prstGeom prst="rect">
            <a:avLst/>
          </a:prstGeom>
          <a:noFill/>
          <a:ln>
            <a:noFill/>
          </a:ln>
        </p:spPr>
      </p:sp>
      <p:sp>
        <p:nvSpPr>
          <p:cNvPr id="694" name="Google Shape;694;p69"/>
          <p:cNvSpPr txBox="1">
            <a:spLocks noGrp="1"/>
          </p:cNvSpPr>
          <p:nvPr>
            <p:ph type="body" idx="1"/>
          </p:nvPr>
        </p:nvSpPr>
        <p:spPr>
          <a:xfrm>
            <a:off x="433785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5" name="Google Shape;695;p69"/>
          <p:cNvSpPr txBox="1">
            <a:spLocks noGrp="1"/>
          </p:cNvSpPr>
          <p:nvPr>
            <p:ph type="body" idx="5"/>
          </p:nvPr>
        </p:nvSpPr>
        <p:spPr>
          <a:xfrm>
            <a:off x="433785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6" name="Google Shape;696;p69"/>
          <p:cNvSpPr txBox="1">
            <a:spLocks noGrp="1"/>
          </p:cNvSpPr>
          <p:nvPr>
            <p:ph type="body" idx="6"/>
          </p:nvPr>
        </p:nvSpPr>
        <p:spPr>
          <a:xfrm>
            <a:off x="433582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7" name="Google Shape;697;p69"/>
          <p:cNvSpPr txBox="1">
            <a:spLocks noGrp="1"/>
          </p:cNvSpPr>
          <p:nvPr>
            <p:ph type="body" idx="7"/>
          </p:nvPr>
        </p:nvSpPr>
        <p:spPr>
          <a:xfrm>
            <a:off x="468584"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8" name="Google Shape;698;p69"/>
          <p:cNvSpPr txBox="1">
            <a:spLocks noGrp="1"/>
          </p:cNvSpPr>
          <p:nvPr>
            <p:ph type="body" idx="8"/>
          </p:nvPr>
        </p:nvSpPr>
        <p:spPr>
          <a:xfrm>
            <a:off x="468584"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9" name="Google Shape;699;p69"/>
          <p:cNvSpPr txBox="1">
            <a:spLocks noGrp="1"/>
          </p:cNvSpPr>
          <p:nvPr>
            <p:ph type="body" idx="9"/>
          </p:nvPr>
        </p:nvSpPr>
        <p:spPr>
          <a:xfrm>
            <a:off x="466561"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00" name="Google Shape;700;p69"/>
          <p:cNvSpPr txBox="1">
            <a:spLocks noGrp="1"/>
          </p:cNvSpPr>
          <p:nvPr>
            <p:ph type="body" idx="13"/>
          </p:nvPr>
        </p:nvSpPr>
        <p:spPr>
          <a:xfrm>
            <a:off x="820284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1" name="Google Shape;701;p69"/>
          <p:cNvSpPr txBox="1">
            <a:spLocks noGrp="1"/>
          </p:cNvSpPr>
          <p:nvPr>
            <p:ph type="body" idx="14"/>
          </p:nvPr>
        </p:nvSpPr>
        <p:spPr>
          <a:xfrm>
            <a:off x="820284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02" name="Google Shape;702;p69"/>
          <p:cNvSpPr txBox="1">
            <a:spLocks noGrp="1"/>
          </p:cNvSpPr>
          <p:nvPr>
            <p:ph type="body" idx="15"/>
          </p:nvPr>
        </p:nvSpPr>
        <p:spPr>
          <a:xfrm>
            <a:off x="820081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703" name="Google Shape;703;p69"/>
          <p:cNvPicPr preferRelativeResize="0"/>
          <p:nvPr/>
        </p:nvPicPr>
        <p:blipFill rotWithShape="1">
          <a:blip r:embed="rId2">
            <a:alphaModFix/>
          </a:blip>
          <a:srcRect t="-34107" b="-34106"/>
          <a:stretch/>
        </p:blipFill>
        <p:spPr>
          <a:xfrm>
            <a:off x="4633826" y="6156688"/>
            <a:ext cx="2924348" cy="584463"/>
          </a:xfrm>
          <a:prstGeom prst="rect">
            <a:avLst/>
          </a:prstGeom>
          <a:noFill/>
          <a:ln>
            <a:noFill/>
          </a:ln>
        </p:spPr>
      </p:pic>
      <p:sp>
        <p:nvSpPr>
          <p:cNvPr id="704" name="Google Shape;704;p69"/>
          <p:cNvSpPr txBox="1">
            <a:spLocks noGrp="1"/>
          </p:cNvSpPr>
          <p:nvPr>
            <p:ph type="dt" idx="10"/>
          </p:nvPr>
        </p:nvSpPr>
        <p:spPr>
          <a:xfrm>
            <a:off x="1308100" y="704373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5" name="Google Shape;705;p69"/>
          <p:cNvSpPr txBox="1">
            <a:spLocks noGrp="1"/>
          </p:cNvSpPr>
          <p:nvPr>
            <p:ph type="ftr" idx="11"/>
          </p:nvPr>
        </p:nvSpPr>
        <p:spPr>
          <a:xfrm>
            <a:off x="3920067" y="704373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06"/>
        <p:cNvGrpSpPr/>
        <p:nvPr/>
      </p:nvGrpSpPr>
      <p:grpSpPr>
        <a:xfrm>
          <a:off x="0" y="0"/>
          <a:ext cx="0" cy="0"/>
          <a:chOff x="0" y="0"/>
          <a:chExt cx="0" cy="0"/>
        </a:xfrm>
      </p:grpSpPr>
      <p:sp>
        <p:nvSpPr>
          <p:cNvPr id="707" name="Google Shape;707;p70"/>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8" name="Google Shape;708;p7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9" name="Google Shape;709;p70"/>
          <p:cNvSpPr txBox="1">
            <a:spLocks noGrp="1"/>
          </p:cNvSpPr>
          <p:nvPr>
            <p:ph type="title"/>
          </p:nvPr>
        </p:nvSpPr>
        <p:spPr>
          <a:xfrm>
            <a:off x="472529" y="365126"/>
            <a:ext cx="9128671" cy="129891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0" name="Google Shape;710;p70"/>
          <p:cNvSpPr txBox="1">
            <a:spLocks noGrp="1"/>
          </p:cNvSpPr>
          <p:nvPr>
            <p:ph type="body" idx="1"/>
          </p:nvPr>
        </p:nvSpPr>
        <p:spPr>
          <a:xfrm>
            <a:off x="472528"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1" name="Google Shape;711;p70"/>
          <p:cNvSpPr txBox="1">
            <a:spLocks noGrp="1"/>
          </p:cNvSpPr>
          <p:nvPr>
            <p:ph type="body" idx="2"/>
          </p:nvPr>
        </p:nvSpPr>
        <p:spPr>
          <a:xfrm>
            <a:off x="472528"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2" name="Google Shape;712;p70"/>
          <p:cNvSpPr txBox="1">
            <a:spLocks noGrp="1"/>
          </p:cNvSpPr>
          <p:nvPr>
            <p:ph type="body" idx="3"/>
          </p:nvPr>
        </p:nvSpPr>
        <p:spPr>
          <a:xfrm>
            <a:off x="4540766"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3" name="Google Shape;713;p70"/>
          <p:cNvSpPr txBox="1">
            <a:spLocks noGrp="1"/>
          </p:cNvSpPr>
          <p:nvPr>
            <p:ph type="body" idx="4"/>
          </p:nvPr>
        </p:nvSpPr>
        <p:spPr>
          <a:xfrm>
            <a:off x="4540766"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4" name="Google Shape;714;p70"/>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5" name="Google Shape;715;p70"/>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716" name="Google Shape;716;p70"/>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ext and Photo" type="picTx">
  <p:cSld name="PICTURE_WITH_CAPTION_TEXT">
    <p:spTree>
      <p:nvGrpSpPr>
        <p:cNvPr id="1" name="Shape 717"/>
        <p:cNvGrpSpPr/>
        <p:nvPr/>
      </p:nvGrpSpPr>
      <p:grpSpPr>
        <a:xfrm>
          <a:off x="0" y="0"/>
          <a:ext cx="0" cy="0"/>
          <a:chOff x="0" y="0"/>
          <a:chExt cx="0" cy="0"/>
        </a:xfrm>
      </p:grpSpPr>
      <p:sp>
        <p:nvSpPr>
          <p:cNvPr id="718" name="Google Shape;718;p71"/>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9" name="Google Shape;719;p71"/>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0" name="Google Shape;720;p71"/>
          <p:cNvSpPr txBox="1">
            <a:spLocks noGrp="1"/>
          </p:cNvSpPr>
          <p:nvPr>
            <p:ph type="title"/>
          </p:nvPr>
        </p:nvSpPr>
        <p:spPr>
          <a:xfrm>
            <a:off x="800100" y="457200"/>
            <a:ext cx="39719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1" name="Google Shape;721;p71"/>
          <p:cNvSpPr txBox="1">
            <a:spLocks noGrp="1"/>
          </p:cNvSpPr>
          <p:nvPr>
            <p:ph type="body" idx="1"/>
          </p:nvPr>
        </p:nvSpPr>
        <p:spPr>
          <a:xfrm>
            <a:off x="800100" y="2057400"/>
            <a:ext cx="39719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2" name="Google Shape;722;p71"/>
          <p:cNvSpPr txBox="1">
            <a:spLocks noGrp="1"/>
          </p:cNvSpPr>
          <p:nvPr>
            <p:ph type="dt" idx="10"/>
          </p:nvPr>
        </p:nvSpPr>
        <p:spPr>
          <a:xfrm>
            <a:off x="1308100" y="702230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3" name="Google Shape;723;p71"/>
          <p:cNvSpPr txBox="1">
            <a:spLocks noGrp="1"/>
          </p:cNvSpPr>
          <p:nvPr>
            <p:ph type="ftr" idx="11"/>
          </p:nvPr>
        </p:nvSpPr>
        <p:spPr>
          <a:xfrm>
            <a:off x="3920067" y="702230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724" name="Google Shape;724;p71"/>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725" name="Google Shape;725;p71"/>
          <p:cNvSpPr>
            <a:spLocks noGrp="1"/>
          </p:cNvSpPr>
          <p:nvPr>
            <p:ph type="pic" idx="2"/>
          </p:nvPr>
        </p:nvSpPr>
        <p:spPr>
          <a:xfrm>
            <a:off x="5183188" y="987425"/>
            <a:ext cx="6172200" cy="4873625"/>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 Charts">
  <p:cSld name="Title - Charts">
    <p:spTree>
      <p:nvGrpSpPr>
        <p:cNvPr id="1" name="Shape 726"/>
        <p:cNvGrpSpPr/>
        <p:nvPr/>
      </p:nvGrpSpPr>
      <p:grpSpPr>
        <a:xfrm>
          <a:off x="0" y="0"/>
          <a:ext cx="0" cy="0"/>
          <a:chOff x="0" y="0"/>
          <a:chExt cx="0" cy="0"/>
        </a:xfrm>
      </p:grpSpPr>
      <p:sp>
        <p:nvSpPr>
          <p:cNvPr id="727" name="Google Shape;727;p72"/>
          <p:cNvSpPr txBox="1">
            <a:spLocks noGrp="1"/>
          </p:cNvSpPr>
          <p:nvPr>
            <p:ph type="title"/>
          </p:nvPr>
        </p:nvSpPr>
        <p:spPr>
          <a:xfrm>
            <a:off x="472528" y="859229"/>
            <a:ext cx="11338471" cy="86143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28" name="Google Shape;728;p72"/>
          <p:cNvPicPr preferRelativeResize="0"/>
          <p:nvPr/>
        </p:nvPicPr>
        <p:blipFill rotWithShape="1">
          <a:blip r:embed="rId2">
            <a:alphaModFix/>
          </a:blip>
          <a:srcRect/>
          <a:stretch/>
        </p:blipFill>
        <p:spPr>
          <a:xfrm>
            <a:off x="472530" y="1971207"/>
            <a:ext cx="5027417" cy="4512040"/>
          </a:xfrm>
          <a:prstGeom prst="rect">
            <a:avLst/>
          </a:prstGeom>
          <a:noFill/>
          <a:ln>
            <a:noFill/>
          </a:ln>
        </p:spPr>
      </p:pic>
      <p:pic>
        <p:nvPicPr>
          <p:cNvPr id="729" name="Google Shape;729;p72"/>
          <p:cNvPicPr preferRelativeResize="0"/>
          <p:nvPr/>
        </p:nvPicPr>
        <p:blipFill rotWithShape="1">
          <a:blip r:embed="rId3">
            <a:alphaModFix/>
          </a:blip>
          <a:srcRect/>
          <a:stretch/>
        </p:blipFill>
        <p:spPr>
          <a:xfrm>
            <a:off x="5727252" y="1971207"/>
            <a:ext cx="5298684" cy="4512040"/>
          </a:xfrm>
          <a:prstGeom prst="rect">
            <a:avLst/>
          </a:prstGeom>
          <a:noFill/>
          <a:ln>
            <a:noFill/>
          </a:ln>
        </p:spPr>
      </p:pic>
      <p:pic>
        <p:nvPicPr>
          <p:cNvPr id="730" name="Google Shape;730;p72"/>
          <p:cNvPicPr preferRelativeResize="0"/>
          <p:nvPr/>
        </p:nvPicPr>
        <p:blipFill rotWithShape="1">
          <a:blip r:embed="rId4">
            <a:alphaModFix/>
          </a:blip>
          <a:srcRect t="-34107" b="-34106"/>
          <a:stretch/>
        </p:blipFill>
        <p:spPr>
          <a:xfrm>
            <a:off x="472528" y="274766"/>
            <a:ext cx="2924348" cy="584463"/>
          </a:xfrm>
          <a:prstGeom prst="rect">
            <a:avLst/>
          </a:prstGeom>
          <a:noFill/>
          <a:ln>
            <a:noFill/>
          </a:ln>
        </p:spPr>
      </p:pic>
      <p:sp>
        <p:nvSpPr>
          <p:cNvPr id="731" name="Google Shape;731;p72"/>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2" name="Google Shape;732;p72"/>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733"/>
        <p:cNvGrpSpPr/>
        <p:nvPr/>
      </p:nvGrpSpPr>
      <p:grpSpPr>
        <a:xfrm>
          <a:off x="0" y="0"/>
          <a:ext cx="0" cy="0"/>
          <a:chOff x="0" y="0"/>
          <a:chExt cx="0" cy="0"/>
        </a:xfrm>
      </p:grpSpPr>
      <p:pic>
        <p:nvPicPr>
          <p:cNvPr id="734" name="Google Shape;734;p73"/>
          <p:cNvPicPr preferRelativeResize="0"/>
          <p:nvPr/>
        </p:nvPicPr>
        <p:blipFill rotWithShape="1">
          <a:blip r:embed="rId2">
            <a:alphaModFix/>
          </a:blip>
          <a:srcRect t="-34107" b="-34106"/>
          <a:stretch/>
        </p:blipFill>
        <p:spPr>
          <a:xfrm>
            <a:off x="4633826" y="5944959"/>
            <a:ext cx="2924348" cy="584463"/>
          </a:xfrm>
          <a:prstGeom prst="rect">
            <a:avLst/>
          </a:prstGeom>
          <a:noFill/>
          <a:ln>
            <a:noFill/>
          </a:ln>
        </p:spPr>
      </p:pic>
      <p:sp>
        <p:nvSpPr>
          <p:cNvPr id="735" name="Google Shape;735;p73"/>
          <p:cNvSpPr>
            <a:spLocks noGrp="1"/>
          </p:cNvSpPr>
          <p:nvPr>
            <p:ph type="pic" idx="2"/>
          </p:nvPr>
        </p:nvSpPr>
        <p:spPr>
          <a:xfrm>
            <a:off x="0" y="0"/>
            <a:ext cx="12192000" cy="5608948"/>
          </a:xfrm>
          <a:prstGeom prst="rect">
            <a:avLst/>
          </a:prstGeom>
          <a:noFill/>
          <a:ln>
            <a:noFill/>
          </a:ln>
        </p:spPr>
      </p:sp>
      <p:sp>
        <p:nvSpPr>
          <p:cNvPr id="736" name="Google Shape;736;p73"/>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7" name="Google Shape;737;p73"/>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Slide - Yellow">
  <p:cSld name="Divider Slide - Yellow">
    <p:bg>
      <p:bgPr>
        <a:solidFill>
          <a:schemeClr val="lt1"/>
        </a:solidFill>
        <a:effectLst/>
      </p:bgPr>
    </p:bg>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368254" y="2766218"/>
            <a:ext cx="845401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8"/>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8"/>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8"/>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8" name="Google Shape;88;p8"/>
          <p:cNvSpPr txBox="1">
            <a:spLocks noGrp="1"/>
          </p:cNvSpPr>
          <p:nvPr>
            <p:ph type="dt" idx="10"/>
          </p:nvPr>
        </p:nvSpPr>
        <p:spPr>
          <a:xfrm>
            <a:off x="590127" y="7080673"/>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ftr" idx="11"/>
          </p:nvPr>
        </p:nvSpPr>
        <p:spPr>
          <a:xfrm>
            <a:off x="3202094" y="7080673"/>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90" name="Google Shape;90;p8"/>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8"/>
        <p:cNvGrpSpPr/>
        <p:nvPr/>
      </p:nvGrpSpPr>
      <p:grpSpPr>
        <a:xfrm>
          <a:off x="0" y="0"/>
          <a:ext cx="0" cy="0"/>
          <a:chOff x="0" y="0"/>
          <a:chExt cx="0" cy="0"/>
        </a:xfrm>
      </p:grpSpPr>
      <p:sp>
        <p:nvSpPr>
          <p:cNvPr id="739" name="Google Shape;739;p74"/>
          <p:cNvSpPr txBox="1">
            <a:spLocks noGrp="1"/>
          </p:cNvSpPr>
          <p:nvPr>
            <p:ph type="dt" idx="10"/>
          </p:nvPr>
        </p:nvSpPr>
        <p:spPr>
          <a:xfrm>
            <a:off x="1308100" y="698658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0" name="Google Shape;740;p74"/>
          <p:cNvSpPr txBox="1">
            <a:spLocks noGrp="1"/>
          </p:cNvSpPr>
          <p:nvPr>
            <p:ph type="ftr" idx="11"/>
          </p:nvPr>
        </p:nvSpPr>
        <p:spPr>
          <a:xfrm>
            <a:off x="3920067" y="698658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GUIDE01">
  <p:cSld name="GUIDE01">
    <p:spTree>
      <p:nvGrpSpPr>
        <p:cNvPr id="1" name="Shape 741"/>
        <p:cNvGrpSpPr/>
        <p:nvPr/>
      </p:nvGrpSpPr>
      <p:grpSpPr>
        <a:xfrm>
          <a:off x="0" y="0"/>
          <a:ext cx="0" cy="0"/>
          <a:chOff x="0" y="0"/>
          <a:chExt cx="0" cy="0"/>
        </a:xfrm>
      </p:grpSpPr>
      <p:cxnSp>
        <p:nvCxnSpPr>
          <p:cNvPr id="742" name="Google Shape;742;p75"/>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743" name="Google Shape;743;p75"/>
          <p:cNvSpPr txBox="1"/>
          <p:nvPr/>
        </p:nvSpPr>
        <p:spPr>
          <a:xfrm>
            <a:off x="500412" y="1238057"/>
            <a:ext cx="345215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grpSp>
        <p:nvGrpSpPr>
          <p:cNvPr id="744" name="Google Shape;744;p75"/>
          <p:cNvGrpSpPr/>
          <p:nvPr/>
        </p:nvGrpSpPr>
        <p:grpSpPr>
          <a:xfrm>
            <a:off x="922201" y="1895020"/>
            <a:ext cx="9941046" cy="1207882"/>
            <a:chOff x="922201" y="1868126"/>
            <a:chExt cx="7639965" cy="928290"/>
          </a:xfrm>
        </p:grpSpPr>
        <p:sp>
          <p:nvSpPr>
            <p:cNvPr id="745" name="Google Shape;745;p75"/>
            <p:cNvSpPr/>
            <p:nvPr/>
          </p:nvSpPr>
          <p:spPr>
            <a:xfrm>
              <a:off x="922201" y="1868126"/>
              <a:ext cx="1335133" cy="6015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#D8AB4C</a:t>
              </a:r>
              <a:endParaRPr sz="1400" b="0" i="0" u="none" strike="noStrike" cap="none">
                <a:solidFill>
                  <a:srgbClr val="000000"/>
                </a:solidFill>
                <a:latin typeface="Arial"/>
                <a:ea typeface="Arial"/>
                <a:cs typeface="Arial"/>
                <a:sym typeface="Arial"/>
              </a:endParaRPr>
            </a:p>
          </p:txBody>
        </p:sp>
        <p:sp>
          <p:nvSpPr>
            <p:cNvPr id="746" name="Google Shape;746;p75"/>
            <p:cNvSpPr/>
            <p:nvPr/>
          </p:nvSpPr>
          <p:spPr>
            <a:xfrm>
              <a:off x="2498409" y="1868126"/>
              <a:ext cx="1335133" cy="60154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#F7EEDB</a:t>
              </a:r>
              <a:endParaRPr sz="1400" b="0" i="0" u="none" strike="noStrike" cap="none">
                <a:solidFill>
                  <a:srgbClr val="000000"/>
                </a:solidFill>
                <a:latin typeface="Arial"/>
                <a:ea typeface="Arial"/>
                <a:cs typeface="Arial"/>
                <a:sym typeface="Arial"/>
              </a:endParaRPr>
            </a:p>
          </p:txBody>
        </p:sp>
        <p:sp>
          <p:nvSpPr>
            <p:cNvPr id="747" name="Google Shape;747;p75"/>
            <p:cNvSpPr/>
            <p:nvPr/>
          </p:nvSpPr>
          <p:spPr>
            <a:xfrm>
              <a:off x="5650825" y="1868126"/>
              <a:ext cx="1335133" cy="60154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#333333</a:t>
              </a:r>
              <a:endParaRPr sz="1400" b="0" i="0" u="none" strike="noStrike" cap="none">
                <a:solidFill>
                  <a:srgbClr val="000000"/>
                </a:solidFill>
                <a:latin typeface="Arial"/>
                <a:ea typeface="Arial"/>
                <a:cs typeface="Arial"/>
                <a:sym typeface="Arial"/>
              </a:endParaRPr>
            </a:p>
          </p:txBody>
        </p:sp>
        <p:sp>
          <p:nvSpPr>
            <p:cNvPr id="748" name="Google Shape;748;p75"/>
            <p:cNvSpPr/>
            <p:nvPr/>
          </p:nvSpPr>
          <p:spPr>
            <a:xfrm>
              <a:off x="7227033" y="1868126"/>
              <a:ext cx="1335133" cy="60154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#DDDDDD</a:t>
              </a:r>
              <a:endParaRPr sz="1400" b="0" i="0" u="none" strike="noStrike" cap="none">
                <a:solidFill>
                  <a:srgbClr val="000000"/>
                </a:solidFill>
                <a:latin typeface="Arial"/>
                <a:ea typeface="Arial"/>
                <a:cs typeface="Arial"/>
                <a:sym typeface="Arial"/>
              </a:endParaRPr>
            </a:p>
          </p:txBody>
        </p:sp>
        <p:sp>
          <p:nvSpPr>
            <p:cNvPr id="749" name="Google Shape;749;p75"/>
            <p:cNvSpPr/>
            <p:nvPr/>
          </p:nvSpPr>
          <p:spPr>
            <a:xfrm>
              <a:off x="4074617" y="1868126"/>
              <a:ext cx="1335133" cy="6015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#000000</a:t>
              </a:r>
              <a:endParaRPr sz="1400" b="0" i="0" u="none" strike="noStrike" cap="none">
                <a:solidFill>
                  <a:srgbClr val="000000"/>
                </a:solidFill>
                <a:latin typeface="Arial"/>
                <a:ea typeface="Arial"/>
                <a:cs typeface="Arial"/>
                <a:sym typeface="Arial"/>
              </a:endParaRPr>
            </a:p>
          </p:txBody>
        </p:sp>
        <p:sp>
          <p:nvSpPr>
            <p:cNvPr id="750" name="Google Shape;750;p75"/>
            <p:cNvSpPr txBox="1"/>
            <p:nvPr/>
          </p:nvSpPr>
          <p:spPr>
            <a:xfrm>
              <a:off x="922201"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GOLD</a:t>
              </a:r>
              <a:endParaRPr sz="1400" b="0" i="0" u="none" strike="noStrike" cap="none">
                <a:solidFill>
                  <a:srgbClr val="000000"/>
                </a:solidFill>
                <a:latin typeface="Arial"/>
                <a:ea typeface="Arial"/>
                <a:cs typeface="Arial"/>
                <a:sym typeface="Arial"/>
              </a:endParaRPr>
            </a:p>
          </p:txBody>
        </p:sp>
        <p:sp>
          <p:nvSpPr>
            <p:cNvPr id="751" name="Google Shape;751;p75"/>
            <p:cNvSpPr txBox="1"/>
            <p:nvPr/>
          </p:nvSpPr>
          <p:spPr>
            <a:xfrm>
              <a:off x="2498409"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LIGHT GOLD</a:t>
              </a:r>
              <a:endParaRPr sz="1400" b="0" i="0" u="none" strike="noStrike" cap="none">
                <a:solidFill>
                  <a:srgbClr val="000000"/>
                </a:solidFill>
                <a:latin typeface="Arial"/>
                <a:ea typeface="Arial"/>
                <a:cs typeface="Arial"/>
                <a:sym typeface="Arial"/>
              </a:endParaRPr>
            </a:p>
          </p:txBody>
        </p:sp>
        <p:sp>
          <p:nvSpPr>
            <p:cNvPr id="752" name="Google Shape;752;p75"/>
            <p:cNvSpPr txBox="1"/>
            <p:nvPr/>
          </p:nvSpPr>
          <p:spPr>
            <a:xfrm>
              <a:off x="7227033"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ahoma"/>
                  <a:ea typeface="Tahoma"/>
                  <a:cs typeface="Tahoma"/>
                  <a:sym typeface="Tahoma"/>
                </a:rPr>
                <a:t>LIGHT GRAY</a:t>
              </a:r>
              <a:endParaRPr sz="1400" b="0" i="0" u="none" strike="noStrike" cap="none">
                <a:solidFill>
                  <a:srgbClr val="000000"/>
                </a:solidFill>
                <a:latin typeface="Arial"/>
                <a:ea typeface="Arial"/>
                <a:cs typeface="Arial"/>
                <a:sym typeface="Arial"/>
              </a:endParaRPr>
            </a:p>
          </p:txBody>
        </p:sp>
        <p:sp>
          <p:nvSpPr>
            <p:cNvPr id="753" name="Google Shape;753;p75"/>
            <p:cNvSpPr txBox="1"/>
            <p:nvPr/>
          </p:nvSpPr>
          <p:spPr>
            <a:xfrm>
              <a:off x="5650825"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DARK GRAY</a:t>
              </a:r>
              <a:endParaRPr sz="1400" b="0" i="0" u="none" strike="noStrike" cap="none">
                <a:solidFill>
                  <a:srgbClr val="000000"/>
                </a:solidFill>
                <a:latin typeface="Arial"/>
                <a:ea typeface="Arial"/>
                <a:cs typeface="Arial"/>
                <a:sym typeface="Arial"/>
              </a:endParaRPr>
            </a:p>
          </p:txBody>
        </p:sp>
        <p:sp>
          <p:nvSpPr>
            <p:cNvPr id="754" name="Google Shape;754;p75"/>
            <p:cNvSpPr txBox="1"/>
            <p:nvPr/>
          </p:nvSpPr>
          <p:spPr>
            <a:xfrm>
              <a:off x="4074617"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BLACK</a:t>
              </a:r>
              <a:endParaRPr sz="1400" b="0" i="0" u="none" strike="noStrike" cap="none">
                <a:solidFill>
                  <a:srgbClr val="000000"/>
                </a:solidFill>
                <a:latin typeface="Arial"/>
                <a:ea typeface="Arial"/>
                <a:cs typeface="Arial"/>
                <a:sym typeface="Arial"/>
              </a:endParaRPr>
            </a:p>
          </p:txBody>
        </p:sp>
      </p:grpSp>
      <p:sp>
        <p:nvSpPr>
          <p:cNvPr id="755" name="Google Shape;755;p75"/>
          <p:cNvSpPr txBox="1"/>
          <p:nvPr/>
        </p:nvSpPr>
        <p:spPr>
          <a:xfrm>
            <a:off x="500412" y="3257503"/>
            <a:ext cx="3127779"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756" name="Google Shape;756;p75"/>
          <p:cNvSpPr txBox="1"/>
          <p:nvPr/>
        </p:nvSpPr>
        <p:spPr>
          <a:xfrm>
            <a:off x="755058" y="3861577"/>
            <a:ext cx="1034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p:txBody>
      </p:sp>
      <p:sp>
        <p:nvSpPr>
          <p:cNvPr id="757" name="Google Shape;757;p75"/>
          <p:cNvSpPr txBox="1"/>
          <p:nvPr/>
        </p:nvSpPr>
        <p:spPr>
          <a:xfrm>
            <a:off x="472918" y="343881"/>
            <a:ext cx="1025312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THEME COLORS AND FONTS GUIDELINES</a:t>
            </a:r>
            <a:endParaRPr sz="3300" b="1" i="0" u="none" strike="noStrike" cap="none">
              <a:solidFill>
                <a:schemeClr val="dk1"/>
              </a:solidFill>
              <a:latin typeface="Tahoma"/>
              <a:ea typeface="Tahoma"/>
              <a:cs typeface="Tahoma"/>
              <a:sym typeface="Tahoma"/>
            </a:endParaRPr>
          </a:p>
        </p:txBody>
      </p:sp>
      <p:cxnSp>
        <p:nvCxnSpPr>
          <p:cNvPr id="758" name="Google Shape;758;p75"/>
          <p:cNvCxnSpPr/>
          <p:nvPr/>
        </p:nvCxnSpPr>
        <p:spPr>
          <a:xfrm rot="-5400000">
            <a:off x="4159972" y="5139049"/>
            <a:ext cx="2743200" cy="0"/>
          </a:xfrm>
          <a:prstGeom prst="straightConnector1">
            <a:avLst/>
          </a:prstGeom>
          <a:noFill/>
          <a:ln w="12700" cap="flat" cmpd="sng">
            <a:solidFill>
              <a:schemeClr val="dk1"/>
            </a:solidFill>
            <a:prstDash val="solid"/>
            <a:miter lim="800000"/>
            <a:headEnd type="none" w="sm" len="sm"/>
            <a:tailEnd type="none" w="sm" len="sm"/>
          </a:ln>
        </p:spPr>
      </p:cxnSp>
      <p:sp>
        <p:nvSpPr>
          <p:cNvPr id="759" name="Google Shape;759;p75"/>
          <p:cNvSpPr txBox="1"/>
          <p:nvPr/>
        </p:nvSpPr>
        <p:spPr>
          <a:xfrm>
            <a:off x="5973767" y="3887849"/>
            <a:ext cx="4889480"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Tahoma"/>
                <a:ea typeface="Tahoma"/>
                <a:cs typeface="Tahoma"/>
                <a:sym typeface="Tahoma"/>
              </a:rPr>
              <a:t>TAHOMA TITLE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Georgia"/>
                <a:ea typeface="Georgia"/>
                <a:cs typeface="Georgia"/>
                <a:sym typeface="Georgia"/>
              </a:rPr>
              <a:t>GEORGIA TITLE</a:t>
            </a:r>
            <a:endParaRPr sz="3800" b="0" i="0" u="none" strike="noStrike" cap="none">
              <a:solidFill>
                <a:schemeClr val="dk1"/>
              </a:solidFill>
              <a:latin typeface="Tahoma"/>
              <a:ea typeface="Tahoma"/>
              <a:cs typeface="Tahoma"/>
              <a:sym typeface="Tahoma"/>
            </a:endParaRPr>
          </a:p>
        </p:txBody>
      </p:sp>
      <p:sp>
        <p:nvSpPr>
          <p:cNvPr id="760" name="Google Shape;760;p75"/>
          <p:cNvSpPr txBox="1"/>
          <p:nvPr/>
        </p:nvSpPr>
        <p:spPr>
          <a:xfrm>
            <a:off x="5973767" y="5215917"/>
            <a:ext cx="286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Body copy example:</a:t>
            </a:r>
            <a:endParaRPr sz="1400" b="0" i="0" u="none" strike="noStrike" cap="none">
              <a:solidFill>
                <a:srgbClr val="000000"/>
              </a:solidFill>
              <a:latin typeface="Arial"/>
              <a:ea typeface="Arial"/>
              <a:cs typeface="Arial"/>
              <a:sym typeface="Arial"/>
            </a:endParaRPr>
          </a:p>
        </p:txBody>
      </p:sp>
      <p:sp>
        <p:nvSpPr>
          <p:cNvPr id="761" name="Google Shape;761;p75"/>
          <p:cNvSpPr txBox="1"/>
          <p:nvPr/>
        </p:nvSpPr>
        <p:spPr>
          <a:xfrm>
            <a:off x="5973767" y="5608732"/>
            <a:ext cx="5615512"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Body copy example body copy example body copy</a:t>
            </a:r>
            <a:endParaRPr sz="1400" b="0" i="0" u="none" strike="noStrike" cap="none">
              <a:solidFill>
                <a:srgbClr val="000000"/>
              </a:solidFill>
              <a:latin typeface="Arial"/>
              <a:ea typeface="Arial"/>
              <a:cs typeface="Arial"/>
              <a:sym typeface="Arial"/>
            </a:endParaRPr>
          </a:p>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example body copy example body copy example</a:t>
            </a:r>
            <a:br>
              <a:rPr lang="en-US" sz="1600" b="0" i="0" u="none" strike="noStrike" cap="none">
                <a:solidFill>
                  <a:schemeClr val="dk1"/>
                </a:solidFill>
                <a:latin typeface="Tahoma"/>
                <a:ea typeface="Tahoma"/>
                <a:cs typeface="Tahoma"/>
                <a:sym typeface="Tahoma"/>
              </a:rPr>
            </a:br>
            <a:r>
              <a:rPr lang="en-US" sz="1600" b="0" i="0" u="none" strike="noStrike" cap="none">
                <a:solidFill>
                  <a:schemeClr val="dk1"/>
                </a:solidFill>
                <a:latin typeface="Tahoma"/>
                <a:ea typeface="Tahoma"/>
                <a:cs typeface="Tahoma"/>
                <a:sym typeface="Tahoma"/>
              </a:rPr>
              <a:t>body copy example body copy example.</a:t>
            </a:r>
            <a:endParaRPr sz="1400" b="0" i="0" u="none" strike="noStrike" cap="none">
              <a:solidFill>
                <a:srgbClr val="000000"/>
              </a:solidFill>
              <a:latin typeface="Arial"/>
              <a:ea typeface="Arial"/>
              <a:cs typeface="Arial"/>
              <a:sym typeface="Arial"/>
            </a:endParaRPr>
          </a:p>
        </p:txBody>
      </p:sp>
      <p:sp>
        <p:nvSpPr>
          <p:cNvPr id="762" name="Google Shape;762;p75"/>
          <p:cNvSpPr txBox="1"/>
          <p:nvPr/>
        </p:nvSpPr>
        <p:spPr>
          <a:xfrm>
            <a:off x="755058" y="4256859"/>
            <a:ext cx="3897965" cy="628121"/>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or Georgia, ALL CAPS, Bold, Loose character spacing</a:t>
            </a:r>
            <a:endParaRPr sz="1400" b="0" i="0" u="none" strike="noStrike" cap="none">
              <a:solidFill>
                <a:srgbClr val="000000"/>
              </a:solidFill>
              <a:latin typeface="Arial"/>
              <a:ea typeface="Arial"/>
              <a:cs typeface="Arial"/>
              <a:sym typeface="Arial"/>
            </a:endParaRPr>
          </a:p>
        </p:txBody>
      </p:sp>
      <p:sp>
        <p:nvSpPr>
          <p:cNvPr id="763" name="Google Shape;763;p75"/>
          <p:cNvSpPr txBox="1"/>
          <p:nvPr/>
        </p:nvSpPr>
        <p:spPr>
          <a:xfrm>
            <a:off x="771005" y="5147688"/>
            <a:ext cx="9396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Copy:</a:t>
            </a:r>
            <a:endParaRPr sz="1400" b="0" i="0" u="none" strike="noStrike" cap="none">
              <a:solidFill>
                <a:srgbClr val="000000"/>
              </a:solidFill>
              <a:latin typeface="Arial"/>
              <a:ea typeface="Arial"/>
              <a:cs typeface="Arial"/>
              <a:sym typeface="Arial"/>
            </a:endParaRPr>
          </a:p>
        </p:txBody>
      </p:sp>
      <p:sp>
        <p:nvSpPr>
          <p:cNvPr id="764" name="Google Shape;764;p75"/>
          <p:cNvSpPr txBox="1"/>
          <p:nvPr/>
        </p:nvSpPr>
        <p:spPr>
          <a:xfrm>
            <a:off x="771006" y="5542970"/>
            <a:ext cx="4381986"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Regular, Character spacing – extended 1.5 (under “More spacing…” options)</a:t>
            </a:r>
            <a:endParaRPr sz="1400" b="0" i="0" u="none" strike="noStrike" cap="none">
              <a:solidFill>
                <a:srgbClr val="000000"/>
              </a:solidFill>
              <a:latin typeface="Arial"/>
              <a:ea typeface="Arial"/>
              <a:cs typeface="Arial"/>
              <a:sym typeface="Arial"/>
            </a:endParaRPr>
          </a:p>
        </p:txBody>
      </p:sp>
      <p:sp>
        <p:nvSpPr>
          <p:cNvPr id="765" name="Google Shape;765;p75"/>
          <p:cNvSpPr txBox="1"/>
          <p:nvPr/>
        </p:nvSpPr>
        <p:spPr>
          <a:xfrm>
            <a:off x="5973767" y="3569639"/>
            <a:ext cx="2105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 example:</a:t>
            </a:r>
            <a:endParaRPr sz="1400" b="0" i="0" u="none" strike="noStrike" cap="none">
              <a:solidFill>
                <a:srgbClr val="000000"/>
              </a:solidFill>
              <a:latin typeface="Arial"/>
              <a:ea typeface="Arial"/>
              <a:cs typeface="Arial"/>
              <a:sym typeface="Arial"/>
            </a:endParaRPr>
          </a:p>
        </p:txBody>
      </p:sp>
      <p:cxnSp>
        <p:nvCxnSpPr>
          <p:cNvPr id="766" name="Google Shape;766;p75"/>
          <p:cNvCxnSpPr/>
          <p:nvPr/>
        </p:nvCxnSpPr>
        <p:spPr>
          <a:xfrm>
            <a:off x="593012" y="1683345"/>
            <a:ext cx="3035179" cy="0"/>
          </a:xfrm>
          <a:prstGeom prst="straightConnector1">
            <a:avLst/>
          </a:prstGeom>
          <a:noFill/>
          <a:ln w="12700" cap="flat" cmpd="sng">
            <a:solidFill>
              <a:schemeClr val="accent1"/>
            </a:solidFill>
            <a:prstDash val="solid"/>
            <a:miter lim="800000"/>
            <a:headEnd type="none" w="sm" len="sm"/>
            <a:tailEnd type="none" w="sm" len="sm"/>
          </a:ln>
        </p:spPr>
      </p:cxnSp>
      <p:cxnSp>
        <p:nvCxnSpPr>
          <p:cNvPr id="767" name="Google Shape;767;p75"/>
          <p:cNvCxnSpPr/>
          <p:nvPr/>
        </p:nvCxnSpPr>
        <p:spPr>
          <a:xfrm>
            <a:off x="593012" y="3710111"/>
            <a:ext cx="2833094"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GUIDE02">
  <p:cSld name="GUIDE02">
    <p:spTree>
      <p:nvGrpSpPr>
        <p:cNvPr id="1" name="Shape 768"/>
        <p:cNvGrpSpPr/>
        <p:nvPr/>
      </p:nvGrpSpPr>
      <p:grpSpPr>
        <a:xfrm>
          <a:off x="0" y="0"/>
          <a:ext cx="0" cy="0"/>
          <a:chOff x="0" y="0"/>
          <a:chExt cx="0" cy="0"/>
        </a:xfrm>
      </p:grpSpPr>
      <p:cxnSp>
        <p:nvCxnSpPr>
          <p:cNvPr id="769" name="Google Shape;769;p76"/>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770" name="Google Shape;770;p76"/>
          <p:cNvSpPr txBox="1"/>
          <p:nvPr/>
        </p:nvSpPr>
        <p:spPr>
          <a:xfrm>
            <a:off x="472918" y="343881"/>
            <a:ext cx="5981125"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TEMPLATE GUIDELINES</a:t>
            </a:r>
            <a:endParaRPr sz="3300" b="1" i="0" u="none" strike="noStrike" cap="none">
              <a:solidFill>
                <a:schemeClr val="dk1"/>
              </a:solidFill>
              <a:latin typeface="Tahoma"/>
              <a:ea typeface="Tahoma"/>
              <a:cs typeface="Tahoma"/>
              <a:sym typeface="Tahoma"/>
            </a:endParaRPr>
          </a:p>
        </p:txBody>
      </p:sp>
      <p:sp>
        <p:nvSpPr>
          <p:cNvPr id="771" name="Google Shape;771;p76"/>
          <p:cNvSpPr txBox="1"/>
          <p:nvPr/>
        </p:nvSpPr>
        <p:spPr>
          <a:xfrm>
            <a:off x="500412" y="1238057"/>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USING SLIDE LAYOUTS</a:t>
            </a:r>
            <a:endParaRPr sz="1400" b="0" i="0" u="none" strike="noStrike" cap="none">
              <a:solidFill>
                <a:srgbClr val="000000"/>
              </a:solidFill>
              <a:latin typeface="Arial"/>
              <a:ea typeface="Arial"/>
              <a:cs typeface="Arial"/>
              <a:sym typeface="Arial"/>
            </a:endParaRPr>
          </a:p>
        </p:txBody>
      </p:sp>
      <p:cxnSp>
        <p:nvCxnSpPr>
          <p:cNvPr id="772" name="Google Shape;772;p76"/>
          <p:cNvCxnSpPr/>
          <p:nvPr/>
        </p:nvCxnSpPr>
        <p:spPr>
          <a:xfrm>
            <a:off x="593012" y="1683345"/>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773" name="Google Shape;773;p76"/>
          <p:cNvSpPr txBox="1"/>
          <p:nvPr/>
        </p:nvSpPr>
        <p:spPr>
          <a:xfrm>
            <a:off x="520121" y="1883971"/>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insert a new slide:</a:t>
            </a:r>
            <a:endParaRPr sz="1400" b="0" i="0" u="none" strike="noStrike" cap="none">
              <a:solidFill>
                <a:srgbClr val="000000"/>
              </a:solidFill>
              <a:latin typeface="Arial"/>
              <a:ea typeface="Arial"/>
              <a:cs typeface="Arial"/>
              <a:sym typeface="Arial"/>
            </a:endParaRPr>
          </a:p>
        </p:txBody>
      </p:sp>
      <p:sp>
        <p:nvSpPr>
          <p:cNvPr id="774" name="Google Shape;774;p76"/>
          <p:cNvSpPr txBox="1"/>
          <p:nvPr/>
        </p:nvSpPr>
        <p:spPr>
          <a:xfrm>
            <a:off x="520120" y="2285462"/>
            <a:ext cx="4872151" cy="1439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the arrow on the right slide of the </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New Slide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an appropriate layout from</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the gallery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Edit as needed, following the guidelines</a:t>
            </a:r>
            <a:endParaRPr sz="1400" b="0" i="0" u="none" strike="noStrike" cap="none">
              <a:solidFill>
                <a:srgbClr val="000000"/>
              </a:solidFill>
              <a:latin typeface="Arial"/>
              <a:ea typeface="Arial"/>
              <a:cs typeface="Arial"/>
              <a:sym typeface="Arial"/>
            </a:endParaRPr>
          </a:p>
        </p:txBody>
      </p:sp>
      <p:sp>
        <p:nvSpPr>
          <p:cNvPr id="775" name="Google Shape;775;p76"/>
          <p:cNvSpPr txBox="1"/>
          <p:nvPr/>
        </p:nvSpPr>
        <p:spPr>
          <a:xfrm>
            <a:off x="5785109" y="1238057"/>
            <a:ext cx="499943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CHANGING SLIDE LAYOUTS</a:t>
            </a:r>
            <a:endParaRPr sz="1400" b="0" i="0" u="none" strike="noStrike" cap="none">
              <a:solidFill>
                <a:srgbClr val="000000"/>
              </a:solidFill>
              <a:latin typeface="Arial"/>
              <a:ea typeface="Arial"/>
              <a:cs typeface="Arial"/>
              <a:sym typeface="Arial"/>
            </a:endParaRPr>
          </a:p>
        </p:txBody>
      </p:sp>
      <p:cxnSp>
        <p:nvCxnSpPr>
          <p:cNvPr id="776" name="Google Shape;776;p76"/>
          <p:cNvCxnSpPr/>
          <p:nvPr/>
        </p:nvCxnSpPr>
        <p:spPr>
          <a:xfrm>
            <a:off x="5877709" y="1683345"/>
            <a:ext cx="4234479" cy="0"/>
          </a:xfrm>
          <a:prstGeom prst="straightConnector1">
            <a:avLst/>
          </a:prstGeom>
          <a:noFill/>
          <a:ln w="12700" cap="flat" cmpd="sng">
            <a:solidFill>
              <a:schemeClr val="accent1"/>
            </a:solidFill>
            <a:prstDash val="solid"/>
            <a:miter lim="800000"/>
            <a:headEnd type="none" w="sm" len="sm"/>
            <a:tailEnd type="none" w="sm" len="sm"/>
          </a:ln>
        </p:spPr>
      </p:cxnSp>
      <p:sp>
        <p:nvSpPr>
          <p:cNvPr id="777" name="Google Shape;777;p76"/>
          <p:cNvSpPr txBox="1"/>
          <p:nvPr/>
        </p:nvSpPr>
        <p:spPr>
          <a:xfrm>
            <a:off x="5804817" y="1883971"/>
            <a:ext cx="5630970" cy="910314"/>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If you wish to use a different layout for your existing slide, there is no need to insert a new one. Simply:</a:t>
            </a:r>
            <a:endParaRPr sz="1400" b="0" i="0" u="none" strike="noStrike" cap="none">
              <a:solidFill>
                <a:srgbClr val="000000"/>
              </a:solidFill>
              <a:latin typeface="Arial"/>
              <a:ea typeface="Arial"/>
              <a:cs typeface="Arial"/>
              <a:sym typeface="Arial"/>
            </a:endParaRPr>
          </a:p>
        </p:txBody>
      </p:sp>
      <p:sp>
        <p:nvSpPr>
          <p:cNvPr id="778" name="Google Shape;778;p76"/>
          <p:cNvSpPr txBox="1"/>
          <p:nvPr/>
        </p:nvSpPr>
        <p:spPr>
          <a:xfrm>
            <a:off x="5794963" y="2880710"/>
            <a:ext cx="4979724" cy="6086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With your slide selected, click in the Layout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 new layout from the gallery</a:t>
            </a:r>
            <a:endParaRPr sz="1400" b="0" i="0" u="none" strike="noStrike" cap="none">
              <a:solidFill>
                <a:srgbClr val="000000"/>
              </a:solidFill>
              <a:latin typeface="Arial"/>
              <a:ea typeface="Arial"/>
              <a:cs typeface="Arial"/>
              <a:sym typeface="Arial"/>
            </a:endParaRPr>
          </a:p>
        </p:txBody>
      </p:sp>
      <p:sp>
        <p:nvSpPr>
          <p:cNvPr id="779" name="Google Shape;779;p76"/>
          <p:cNvSpPr txBox="1"/>
          <p:nvPr/>
        </p:nvSpPr>
        <p:spPr>
          <a:xfrm>
            <a:off x="500412" y="4204094"/>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ADDING PHOTOS</a:t>
            </a:r>
            <a:endParaRPr sz="1400" b="0" i="0" u="none" strike="noStrike" cap="none">
              <a:solidFill>
                <a:srgbClr val="000000"/>
              </a:solidFill>
              <a:latin typeface="Arial"/>
              <a:ea typeface="Arial"/>
              <a:cs typeface="Arial"/>
              <a:sym typeface="Arial"/>
            </a:endParaRPr>
          </a:p>
        </p:txBody>
      </p:sp>
      <p:cxnSp>
        <p:nvCxnSpPr>
          <p:cNvPr id="780" name="Google Shape;780;p76"/>
          <p:cNvCxnSpPr/>
          <p:nvPr/>
        </p:nvCxnSpPr>
        <p:spPr>
          <a:xfrm>
            <a:off x="593012" y="4649382"/>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781" name="Google Shape;781;p76"/>
          <p:cNvSpPr txBox="1"/>
          <p:nvPr/>
        </p:nvSpPr>
        <p:spPr>
          <a:xfrm>
            <a:off x="520120" y="4819272"/>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add photos:</a:t>
            </a:r>
            <a:endParaRPr sz="1400" b="0" i="0" u="none" strike="noStrike" cap="none">
              <a:solidFill>
                <a:srgbClr val="000000"/>
              </a:solidFill>
              <a:latin typeface="Arial"/>
              <a:ea typeface="Arial"/>
              <a:cs typeface="Arial"/>
              <a:sym typeface="Arial"/>
            </a:endParaRPr>
          </a:p>
        </p:txBody>
      </p:sp>
      <p:sp>
        <p:nvSpPr>
          <p:cNvPr id="782" name="Google Shape;782;p76"/>
          <p:cNvSpPr txBox="1"/>
          <p:nvPr/>
        </p:nvSpPr>
        <p:spPr>
          <a:xfrm>
            <a:off x="520120" y="5236131"/>
            <a:ext cx="7532747"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placeholder icon and upload desired image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Once uploaded choose “Picture Format” in the top ribbon menu</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“Crop” dropdown and choose “Fill” then drag image to reframe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ahoma"/>
              <a:ea typeface="Tahoma"/>
              <a:cs typeface="Tahoma"/>
              <a:sym typeface="Tahom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3"/>
        <p:cNvGrpSpPr/>
        <p:nvPr/>
      </p:nvGrpSpPr>
      <p:grpSpPr>
        <a:xfrm>
          <a:off x="0" y="0"/>
          <a:ext cx="0" cy="0"/>
          <a:chOff x="0" y="0"/>
          <a:chExt cx="0" cy="0"/>
        </a:xfrm>
      </p:grpSpPr>
      <p:sp>
        <p:nvSpPr>
          <p:cNvPr id="784" name="Google Shape;784;p77"/>
          <p:cNvSpPr txBox="1">
            <a:spLocks noGrp="1"/>
          </p:cNvSpPr>
          <p:nvPr>
            <p:ph type="title"/>
          </p:nvPr>
        </p:nvSpPr>
        <p:spPr>
          <a:xfrm>
            <a:off x="1104900" y="365125"/>
            <a:ext cx="8555567"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5" name="Google Shape;785;p77"/>
          <p:cNvSpPr txBox="1">
            <a:spLocks noGrp="1"/>
          </p:cNvSpPr>
          <p:nvPr>
            <p:ph type="body" idx="1"/>
          </p:nvPr>
        </p:nvSpPr>
        <p:spPr>
          <a:xfrm rot="5400000">
            <a:off x="2305315" y="625211"/>
            <a:ext cx="4351338" cy="6752167"/>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6" name="Google Shape;786;p77"/>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7" name="Google Shape;787;p77"/>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8" name="Google Shape;788;p77"/>
          <p:cNvSpPr txBox="1">
            <a:spLocks noGrp="1"/>
          </p:cNvSpPr>
          <p:nvPr>
            <p:ph type="dt" idx="10"/>
          </p:nvPr>
        </p:nvSpPr>
        <p:spPr>
          <a:xfrm>
            <a:off x="1308100" y="7000875"/>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9" name="Google Shape;789;p77"/>
          <p:cNvSpPr txBox="1">
            <a:spLocks noGrp="1"/>
          </p:cNvSpPr>
          <p:nvPr>
            <p:ph type="ftr" idx="11"/>
          </p:nvPr>
        </p:nvSpPr>
        <p:spPr>
          <a:xfrm>
            <a:off x="3920067" y="7000875"/>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790" name="Google Shape;790;p77"/>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1"/>
        <p:cNvGrpSpPr/>
        <p:nvPr/>
      </p:nvGrpSpPr>
      <p:grpSpPr>
        <a:xfrm>
          <a:off x="0" y="0"/>
          <a:ext cx="0" cy="0"/>
          <a:chOff x="0" y="0"/>
          <a:chExt cx="0" cy="0"/>
        </a:xfrm>
      </p:grpSpPr>
      <p:sp>
        <p:nvSpPr>
          <p:cNvPr id="792" name="Google Shape;792;p78"/>
          <p:cNvSpPr/>
          <p:nvPr/>
        </p:nvSpPr>
        <p:spPr>
          <a:xfrm rot="5400000" flipH="1">
            <a:off x="1173464" y="4059257"/>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93" name="Google Shape;793;p78"/>
          <p:cNvPicPr preferRelativeResize="0"/>
          <p:nvPr/>
        </p:nvPicPr>
        <p:blipFill rotWithShape="1">
          <a:blip r:embed="rId2">
            <a:alphaModFix/>
          </a:blip>
          <a:srcRect t="-34107" b="-34106"/>
          <a:stretch/>
        </p:blipFill>
        <p:spPr>
          <a:xfrm rot="5400000">
            <a:off x="-839578" y="4726138"/>
            <a:ext cx="2924348" cy="584463"/>
          </a:xfrm>
          <a:prstGeom prst="rect">
            <a:avLst/>
          </a:prstGeom>
          <a:noFill/>
          <a:ln>
            <a:noFill/>
          </a:ln>
        </p:spPr>
      </p:pic>
      <p:sp>
        <p:nvSpPr>
          <p:cNvPr id="794" name="Google Shape;794;p7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5" name="Google Shape;795;p78"/>
          <p:cNvSpPr txBox="1">
            <a:spLocks noGrp="1"/>
          </p:cNvSpPr>
          <p:nvPr>
            <p:ph type="body" idx="1"/>
          </p:nvPr>
        </p:nvSpPr>
        <p:spPr>
          <a:xfrm rot="5400000">
            <a:off x="1932781" y="-462756"/>
            <a:ext cx="5811838" cy="7467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6" name="Google Shape;796;p78"/>
          <p:cNvSpPr txBox="1">
            <a:spLocks noGrp="1"/>
          </p:cNvSpPr>
          <p:nvPr>
            <p:ph type="dt" idx="10"/>
          </p:nvPr>
        </p:nvSpPr>
        <p:spPr>
          <a:xfrm>
            <a:off x="1308100" y="7036594"/>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7" name="Google Shape;797;p78"/>
          <p:cNvSpPr txBox="1">
            <a:spLocks noGrp="1"/>
          </p:cNvSpPr>
          <p:nvPr>
            <p:ph type="ftr" idx="11"/>
          </p:nvPr>
        </p:nvSpPr>
        <p:spPr>
          <a:xfrm>
            <a:off x="3920067" y="7036594"/>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Slide - Black">
  <p:cSld name="Divider Slide - Black">
    <p:spTree>
      <p:nvGrpSpPr>
        <p:cNvPr id="1" name="Shape 91"/>
        <p:cNvGrpSpPr/>
        <p:nvPr/>
      </p:nvGrpSpPr>
      <p:grpSpPr>
        <a:xfrm>
          <a:off x="0" y="0"/>
          <a:ext cx="0" cy="0"/>
          <a:chOff x="0" y="0"/>
          <a:chExt cx="0" cy="0"/>
        </a:xfrm>
      </p:grpSpPr>
      <p:sp>
        <p:nvSpPr>
          <p:cNvPr id="92" name="Google Shape;92;p9"/>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4" name="Google Shape;94;p9"/>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95" name="Google Shape;95;p9"/>
          <p:cNvSpPr txBox="1">
            <a:spLocks noGrp="1"/>
          </p:cNvSpPr>
          <p:nvPr>
            <p:ph type="title"/>
          </p:nvPr>
        </p:nvSpPr>
        <p:spPr>
          <a:xfrm>
            <a:off x="368254" y="2766218"/>
            <a:ext cx="8462479"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9"/>
          <p:cNvSpPr/>
          <p:nvPr/>
        </p:nvSpPr>
        <p:spPr>
          <a:xfrm rot="10800000" flipH="1">
            <a:off x="0" y="0"/>
            <a:ext cx="1309484" cy="3200400"/>
          </a:xfrm>
          <a:prstGeom prst="rtTriangle">
            <a:avLst/>
          </a:pr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9"/>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9"/>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 Yellow">
  <p:cSld name="Content - Yellow">
    <p:bg>
      <p:bgPr>
        <a:solidFill>
          <a:schemeClr val="lt1"/>
        </a:solidFill>
        <a:effectLst/>
      </p:bgPr>
    </p:bg>
    <p:spTree>
      <p:nvGrpSpPr>
        <p:cNvPr id="1" name="Shape 100"/>
        <p:cNvGrpSpPr/>
        <p:nvPr/>
      </p:nvGrpSpPr>
      <p:grpSpPr>
        <a:xfrm>
          <a:off x="0" y="0"/>
          <a:ext cx="0" cy="0"/>
          <a:chOff x="0" y="0"/>
          <a:chExt cx="0" cy="0"/>
        </a:xfrm>
      </p:grpSpPr>
      <p:sp>
        <p:nvSpPr>
          <p:cNvPr id="101" name="Google Shape;101;p10"/>
          <p:cNvSpPr/>
          <p:nvPr/>
        </p:nvSpPr>
        <p:spPr>
          <a:xfrm>
            <a:off x="9370373" y="0"/>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0"/>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0"/>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4" name="Google Shape;104;p10"/>
          <p:cNvPicPr preferRelativeResize="0"/>
          <p:nvPr/>
        </p:nvPicPr>
        <p:blipFill rotWithShape="1">
          <a:blip r:embed="rId2">
            <a:alphaModFix/>
          </a:blip>
          <a:srcRect t="-34108" b="-34107"/>
          <a:stretch/>
        </p:blipFill>
        <p:spPr>
          <a:xfrm>
            <a:off x="633502" y="6114286"/>
            <a:ext cx="2924348" cy="584463"/>
          </a:xfrm>
          <a:prstGeom prst="rect">
            <a:avLst/>
          </a:prstGeom>
          <a:noFill/>
          <a:ln>
            <a:noFill/>
          </a:ln>
        </p:spPr>
      </p:pic>
      <p:sp>
        <p:nvSpPr>
          <p:cNvPr id="105" name="Google Shape;105;p10"/>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0"/>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theme" Target="../theme/theme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04900" y="365125"/>
            <a:ext cx="107061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Tahoma"/>
              <a:buNone/>
              <a:defRPr sz="4000" b="1" i="0" u="none" strike="noStrike" cap="non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04900" y="1825625"/>
            <a:ext cx="10706100" cy="435133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4pPr>
            <a:lvl5pPr marL="2286000" marR="0" lvl="4"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p:nvPr/>
        </p:nvSpPr>
        <p:spPr>
          <a:xfrm>
            <a:off x="-1646351" y="618495"/>
            <a:ext cx="1053296" cy="4745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alibri"/>
                <a:ea typeface="Calibri"/>
                <a:cs typeface="Calibri"/>
                <a:sym typeface="Calibri"/>
              </a:rPr>
              <a:t>#D8AB4C</a:t>
            </a:r>
            <a:endParaRPr/>
          </a:p>
        </p:txBody>
      </p:sp>
      <p:sp>
        <p:nvSpPr>
          <p:cNvPr id="13" name="Google Shape;13;p1"/>
          <p:cNvSpPr/>
          <p:nvPr/>
        </p:nvSpPr>
        <p:spPr>
          <a:xfrm>
            <a:off x="-1646351" y="1229345"/>
            <a:ext cx="1053296" cy="47456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alibri"/>
                <a:ea typeface="Calibri"/>
                <a:cs typeface="Calibri"/>
                <a:sym typeface="Calibri"/>
              </a:rPr>
              <a:t>#F7EEDB</a:t>
            </a:r>
            <a:endParaRPr/>
          </a:p>
        </p:txBody>
      </p:sp>
      <p:sp>
        <p:nvSpPr>
          <p:cNvPr id="14" name="Google Shape;14;p1"/>
          <p:cNvSpPr/>
          <p:nvPr/>
        </p:nvSpPr>
        <p:spPr>
          <a:xfrm>
            <a:off x="-1646351" y="1840195"/>
            <a:ext cx="1053296" cy="47456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Calibri"/>
                <a:ea typeface="Calibri"/>
                <a:cs typeface="Calibri"/>
                <a:sym typeface="Calibri"/>
              </a:rPr>
              <a:t>#333333</a:t>
            </a:r>
            <a:endParaRPr/>
          </a:p>
        </p:txBody>
      </p:sp>
      <p:sp>
        <p:nvSpPr>
          <p:cNvPr id="15" name="Google Shape;15;p1"/>
          <p:cNvSpPr/>
          <p:nvPr/>
        </p:nvSpPr>
        <p:spPr>
          <a:xfrm>
            <a:off x="-1646351" y="2451045"/>
            <a:ext cx="1053296" cy="47456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alibri"/>
                <a:ea typeface="Calibri"/>
                <a:cs typeface="Calibri"/>
                <a:sym typeface="Calibri"/>
              </a:rPr>
              <a:t>#DDDDDD</a:t>
            </a:r>
            <a:endParaRPr/>
          </a:p>
        </p:txBody>
      </p:sp>
      <p:sp>
        <p:nvSpPr>
          <p:cNvPr id="16" name="Google Shape;16;p1"/>
          <p:cNvSpPr/>
          <p:nvPr/>
        </p:nvSpPr>
        <p:spPr>
          <a:xfrm>
            <a:off x="-1646351" y="3061894"/>
            <a:ext cx="1053296" cy="47456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Calibri"/>
                <a:ea typeface="Calibri"/>
                <a:cs typeface="Calibri"/>
                <a:sym typeface="Calibri"/>
              </a:rPr>
              <a:t>#000000</a:t>
            </a:r>
            <a:endParaRPr/>
          </a:p>
        </p:txBody>
      </p:sp>
      <p:sp>
        <p:nvSpPr>
          <p:cNvPr id="17" name="Google Shape;17;p1"/>
          <p:cNvSpPr txBox="1"/>
          <p:nvPr/>
        </p:nvSpPr>
        <p:spPr>
          <a:xfrm>
            <a:off x="-1758445" y="-102568"/>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ahoma"/>
                <a:ea typeface="Tahoma"/>
                <a:cs typeface="Tahoma"/>
                <a:sym typeface="Tahoma"/>
              </a:rPr>
              <a:t>Color guidelines:</a:t>
            </a:r>
            <a:endParaRPr/>
          </a:p>
        </p:txBody>
      </p:sp>
      <p:sp>
        <p:nvSpPr>
          <p:cNvPr id="18" name="Google Shape;18;p1"/>
          <p:cNvSpPr txBox="1"/>
          <p:nvPr/>
        </p:nvSpPr>
        <p:spPr>
          <a:xfrm>
            <a:off x="-1758445" y="3749904"/>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ahoma"/>
                <a:ea typeface="Tahoma"/>
                <a:cs typeface="Tahoma"/>
                <a:sym typeface="Tahoma"/>
              </a:rPr>
              <a:t>Font guidelines:</a:t>
            </a:r>
            <a:endParaRPr/>
          </a:p>
        </p:txBody>
      </p:sp>
      <p:sp>
        <p:nvSpPr>
          <p:cNvPr id="19" name="Google Shape;19;p1"/>
          <p:cNvSpPr txBox="1"/>
          <p:nvPr/>
        </p:nvSpPr>
        <p:spPr>
          <a:xfrm>
            <a:off x="-1758445" y="4394480"/>
            <a:ext cx="1581462"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Tahoma</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Georgia</a:t>
            </a:r>
            <a:endParaRPr/>
          </a:p>
          <a:p>
            <a:pPr marL="0" marR="0" lvl="0" indent="0" algn="l" rtl="0">
              <a:lnSpc>
                <a:spcPct val="100000"/>
              </a:lnSpc>
              <a:spcBef>
                <a:spcPts val="0"/>
              </a:spcBef>
              <a:spcAft>
                <a:spcPts val="0"/>
              </a:spcAft>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Titles:</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Tahoma or Georgia</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Bold/All Caps</a:t>
            </a:r>
            <a:endParaRPr/>
          </a:p>
          <a:p>
            <a:pPr marL="0" marR="0" lvl="0" indent="0" algn="l" rtl="0">
              <a:lnSpc>
                <a:spcPct val="100000"/>
              </a:lnSpc>
              <a:spcBef>
                <a:spcPts val="0"/>
              </a:spcBef>
              <a:spcAft>
                <a:spcPts val="0"/>
              </a:spcAft>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Body Copy:</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Tahoma, Regular, 1.5 Extended Spacing</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1104900" y="365125"/>
            <a:ext cx="107061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Tahoma"/>
              <a:buNone/>
              <a:defRPr sz="40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4" name="Google Shape;274;p27"/>
          <p:cNvSpPr txBox="1">
            <a:spLocks noGrp="1"/>
          </p:cNvSpPr>
          <p:nvPr>
            <p:ph type="body" idx="1"/>
          </p:nvPr>
        </p:nvSpPr>
        <p:spPr>
          <a:xfrm>
            <a:off x="1104900" y="1825625"/>
            <a:ext cx="10706100" cy="435133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4pPr>
            <a:lvl5pPr marL="2286000" marR="0" lvl="4"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5" name="Google Shape;275;p27"/>
          <p:cNvSpPr/>
          <p:nvPr/>
        </p:nvSpPr>
        <p:spPr>
          <a:xfrm>
            <a:off x="-1646351" y="618495"/>
            <a:ext cx="1053296" cy="4745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#D8AB4C</a:t>
            </a:r>
            <a:endParaRPr sz="1400" b="0" i="0" u="none" strike="noStrike" cap="none">
              <a:solidFill>
                <a:srgbClr val="000000"/>
              </a:solidFill>
              <a:latin typeface="Arial"/>
              <a:ea typeface="Arial"/>
              <a:cs typeface="Arial"/>
              <a:sym typeface="Arial"/>
            </a:endParaRPr>
          </a:p>
        </p:txBody>
      </p:sp>
      <p:sp>
        <p:nvSpPr>
          <p:cNvPr id="276" name="Google Shape;276;p27"/>
          <p:cNvSpPr/>
          <p:nvPr/>
        </p:nvSpPr>
        <p:spPr>
          <a:xfrm>
            <a:off x="-1646351" y="1229345"/>
            <a:ext cx="1053296" cy="47456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#F7EEDB</a:t>
            </a:r>
            <a:endParaRPr sz="1400" b="0" i="0" u="none" strike="noStrike" cap="none">
              <a:solidFill>
                <a:srgbClr val="000000"/>
              </a:solidFill>
              <a:latin typeface="Arial"/>
              <a:ea typeface="Arial"/>
              <a:cs typeface="Arial"/>
              <a:sym typeface="Arial"/>
            </a:endParaRPr>
          </a:p>
        </p:txBody>
      </p:sp>
      <p:sp>
        <p:nvSpPr>
          <p:cNvPr id="277" name="Google Shape;277;p27"/>
          <p:cNvSpPr/>
          <p:nvPr/>
        </p:nvSpPr>
        <p:spPr>
          <a:xfrm>
            <a:off x="-1646351" y="1840195"/>
            <a:ext cx="1053296" cy="47456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#333333</a:t>
            </a:r>
            <a:endParaRPr sz="1400" b="0" i="0" u="none" strike="noStrike" cap="none">
              <a:solidFill>
                <a:srgbClr val="000000"/>
              </a:solidFill>
              <a:latin typeface="Arial"/>
              <a:ea typeface="Arial"/>
              <a:cs typeface="Arial"/>
              <a:sym typeface="Arial"/>
            </a:endParaRPr>
          </a:p>
        </p:txBody>
      </p:sp>
      <p:sp>
        <p:nvSpPr>
          <p:cNvPr id="278" name="Google Shape;278;p27"/>
          <p:cNvSpPr/>
          <p:nvPr/>
        </p:nvSpPr>
        <p:spPr>
          <a:xfrm>
            <a:off x="-1646351" y="2451045"/>
            <a:ext cx="1053296" cy="47456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#DDDDDD</a:t>
            </a:r>
            <a:endParaRPr sz="1400" b="0" i="0" u="none" strike="noStrike" cap="none">
              <a:solidFill>
                <a:srgbClr val="000000"/>
              </a:solidFill>
              <a:latin typeface="Arial"/>
              <a:ea typeface="Arial"/>
              <a:cs typeface="Arial"/>
              <a:sym typeface="Arial"/>
            </a:endParaRPr>
          </a:p>
        </p:txBody>
      </p:sp>
      <p:sp>
        <p:nvSpPr>
          <p:cNvPr id="279" name="Google Shape;279;p27"/>
          <p:cNvSpPr/>
          <p:nvPr/>
        </p:nvSpPr>
        <p:spPr>
          <a:xfrm>
            <a:off x="-1646351" y="3061894"/>
            <a:ext cx="1053296" cy="47456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#000000</a:t>
            </a:r>
            <a:endParaRPr sz="1400" b="0" i="0" u="none" strike="noStrike" cap="none">
              <a:solidFill>
                <a:srgbClr val="000000"/>
              </a:solidFill>
              <a:latin typeface="Arial"/>
              <a:ea typeface="Arial"/>
              <a:cs typeface="Arial"/>
              <a:sym typeface="Arial"/>
            </a:endParaRPr>
          </a:p>
        </p:txBody>
      </p:sp>
      <p:sp>
        <p:nvSpPr>
          <p:cNvPr id="280" name="Google Shape;280;p27"/>
          <p:cNvSpPr txBox="1"/>
          <p:nvPr/>
        </p:nvSpPr>
        <p:spPr>
          <a:xfrm>
            <a:off x="-1758445" y="-102568"/>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sp>
        <p:nvSpPr>
          <p:cNvPr id="281" name="Google Shape;281;p27"/>
          <p:cNvSpPr txBox="1"/>
          <p:nvPr/>
        </p:nvSpPr>
        <p:spPr>
          <a:xfrm>
            <a:off x="-1758445" y="3749904"/>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282" name="Google Shape;282;p27"/>
          <p:cNvSpPr txBox="1"/>
          <p:nvPr/>
        </p:nvSpPr>
        <p:spPr>
          <a:xfrm>
            <a:off x="-1758445" y="4394480"/>
            <a:ext cx="1581462"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or 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Bold/All Caps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Body Copy: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Regular, 1.5 Extended Spacing</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6" name="Google Shape;536;p53"/>
          <p:cNvSpPr txBox="1">
            <a:spLocks noGrp="1"/>
          </p:cNvSpPr>
          <p:nvPr>
            <p:ph type="title"/>
          </p:nvPr>
        </p:nvSpPr>
        <p:spPr>
          <a:xfrm>
            <a:off x="1104900" y="365125"/>
            <a:ext cx="107061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Tahoma"/>
              <a:buNone/>
              <a:defRPr sz="40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37" name="Google Shape;537;p53"/>
          <p:cNvSpPr txBox="1">
            <a:spLocks noGrp="1"/>
          </p:cNvSpPr>
          <p:nvPr>
            <p:ph type="body" idx="1"/>
          </p:nvPr>
        </p:nvSpPr>
        <p:spPr>
          <a:xfrm>
            <a:off x="1104900" y="1825625"/>
            <a:ext cx="10706100" cy="435133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4pPr>
            <a:lvl5pPr marL="2286000" marR="0" lvl="4"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8" name="Google Shape;538;p53"/>
          <p:cNvSpPr/>
          <p:nvPr/>
        </p:nvSpPr>
        <p:spPr>
          <a:xfrm>
            <a:off x="-1646351" y="618495"/>
            <a:ext cx="1053296" cy="4745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#D8AB4C</a:t>
            </a:r>
            <a:endParaRPr sz="1400" b="0" i="0" u="none" strike="noStrike" cap="none">
              <a:solidFill>
                <a:srgbClr val="000000"/>
              </a:solidFill>
              <a:latin typeface="Arial"/>
              <a:ea typeface="Arial"/>
              <a:cs typeface="Arial"/>
              <a:sym typeface="Arial"/>
            </a:endParaRPr>
          </a:p>
        </p:txBody>
      </p:sp>
      <p:sp>
        <p:nvSpPr>
          <p:cNvPr id="539" name="Google Shape;539;p53"/>
          <p:cNvSpPr/>
          <p:nvPr/>
        </p:nvSpPr>
        <p:spPr>
          <a:xfrm>
            <a:off x="-1646351" y="1229345"/>
            <a:ext cx="1053296" cy="47456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#F7EEDB</a:t>
            </a:r>
            <a:endParaRPr sz="1400" b="0" i="0" u="none" strike="noStrike" cap="none">
              <a:solidFill>
                <a:srgbClr val="000000"/>
              </a:solidFill>
              <a:latin typeface="Arial"/>
              <a:ea typeface="Arial"/>
              <a:cs typeface="Arial"/>
              <a:sym typeface="Arial"/>
            </a:endParaRPr>
          </a:p>
        </p:txBody>
      </p:sp>
      <p:sp>
        <p:nvSpPr>
          <p:cNvPr id="540" name="Google Shape;540;p53"/>
          <p:cNvSpPr/>
          <p:nvPr/>
        </p:nvSpPr>
        <p:spPr>
          <a:xfrm>
            <a:off x="-1646351" y="1840195"/>
            <a:ext cx="1053296" cy="47456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#333333</a:t>
            </a:r>
            <a:endParaRPr sz="1400" b="0" i="0" u="none" strike="noStrike" cap="none">
              <a:solidFill>
                <a:srgbClr val="000000"/>
              </a:solidFill>
              <a:latin typeface="Arial"/>
              <a:ea typeface="Arial"/>
              <a:cs typeface="Arial"/>
              <a:sym typeface="Arial"/>
            </a:endParaRPr>
          </a:p>
        </p:txBody>
      </p:sp>
      <p:sp>
        <p:nvSpPr>
          <p:cNvPr id="541" name="Google Shape;541;p53"/>
          <p:cNvSpPr/>
          <p:nvPr/>
        </p:nvSpPr>
        <p:spPr>
          <a:xfrm>
            <a:off x="-1646351" y="2451045"/>
            <a:ext cx="1053296" cy="47456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#DDDDDD</a:t>
            </a:r>
            <a:endParaRPr sz="1400" b="0" i="0" u="none" strike="noStrike" cap="none">
              <a:solidFill>
                <a:srgbClr val="000000"/>
              </a:solidFill>
              <a:latin typeface="Arial"/>
              <a:ea typeface="Arial"/>
              <a:cs typeface="Arial"/>
              <a:sym typeface="Arial"/>
            </a:endParaRPr>
          </a:p>
        </p:txBody>
      </p:sp>
      <p:sp>
        <p:nvSpPr>
          <p:cNvPr id="542" name="Google Shape;542;p53"/>
          <p:cNvSpPr/>
          <p:nvPr/>
        </p:nvSpPr>
        <p:spPr>
          <a:xfrm>
            <a:off x="-1646351" y="3061894"/>
            <a:ext cx="1053296" cy="47456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#000000</a:t>
            </a:r>
            <a:endParaRPr sz="1400" b="0" i="0" u="none" strike="noStrike" cap="none">
              <a:solidFill>
                <a:srgbClr val="000000"/>
              </a:solidFill>
              <a:latin typeface="Arial"/>
              <a:ea typeface="Arial"/>
              <a:cs typeface="Arial"/>
              <a:sym typeface="Arial"/>
            </a:endParaRPr>
          </a:p>
        </p:txBody>
      </p:sp>
      <p:sp>
        <p:nvSpPr>
          <p:cNvPr id="543" name="Google Shape;543;p53"/>
          <p:cNvSpPr txBox="1"/>
          <p:nvPr/>
        </p:nvSpPr>
        <p:spPr>
          <a:xfrm>
            <a:off x="-1758445" y="-102568"/>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sp>
        <p:nvSpPr>
          <p:cNvPr id="544" name="Google Shape;544;p53"/>
          <p:cNvSpPr txBox="1"/>
          <p:nvPr/>
        </p:nvSpPr>
        <p:spPr>
          <a:xfrm>
            <a:off x="-1758445" y="3749904"/>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545" name="Google Shape;545;p53"/>
          <p:cNvSpPr txBox="1"/>
          <p:nvPr/>
        </p:nvSpPr>
        <p:spPr>
          <a:xfrm>
            <a:off x="-1758445" y="4394480"/>
            <a:ext cx="1581462"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or 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Bold/All Caps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Body Copy: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Regular, 1.5 Extended Spacing</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79"/>
          <p:cNvSpPr txBox="1">
            <a:spLocks noGrp="1"/>
          </p:cNvSpPr>
          <p:nvPr>
            <p:ph type="ctrTitle"/>
          </p:nvPr>
        </p:nvSpPr>
        <p:spPr>
          <a:xfrm>
            <a:off x="1104900" y="1602557"/>
            <a:ext cx="7665217" cy="1826443"/>
          </a:xfrm>
        </p:spPr>
        <p:txBody>
          <a:bodyPr spcFirstLastPara="1" wrap="square" lIns="91425" tIns="45700" rIns="91425" bIns="45700" anchor="t" anchorCtr="0">
            <a:normAutofit/>
          </a:bodyPr>
          <a:lstStyle/>
          <a:p>
            <a:pPr marL="0" lvl="0" indent="0" rtl="0">
              <a:spcBef>
                <a:spcPts val="0"/>
              </a:spcBef>
              <a:spcAft>
                <a:spcPts val="0"/>
              </a:spcAft>
              <a:buClr>
                <a:schemeClr val="lt1"/>
              </a:buClr>
              <a:buSzPts val="5400"/>
              <a:buFont typeface="Tahoma"/>
              <a:buNone/>
            </a:pPr>
            <a:r>
              <a:rPr lang="en-US" b="1" i="0" u="none" strike="noStrike" dirty="0">
                <a:effectLst/>
              </a:rPr>
              <a:t>Decoding CEO Backgrounds</a:t>
            </a:r>
            <a:endParaRPr lang="en-US" b="1" dirty="0"/>
          </a:p>
        </p:txBody>
      </p:sp>
      <p:sp>
        <p:nvSpPr>
          <p:cNvPr id="812" name="Subtitle 2">
            <a:extLst>
              <a:ext uri="{FF2B5EF4-FFF2-40B4-BE49-F238E27FC236}">
                <a16:creationId xmlns:a16="http://schemas.microsoft.com/office/drawing/2014/main" id="{D31A544D-569C-AA96-6A67-BBAA2E3750CF}"/>
              </a:ext>
            </a:extLst>
          </p:cNvPr>
          <p:cNvSpPr>
            <a:spLocks noGrp="1"/>
          </p:cNvSpPr>
          <p:nvPr>
            <p:ph type="subTitle" idx="1"/>
          </p:nvPr>
        </p:nvSpPr>
        <p:spPr>
          <a:xfrm>
            <a:off x="1168288" y="3157903"/>
            <a:ext cx="7707237" cy="542194"/>
          </a:xfrm>
        </p:spPr>
        <p:txBody>
          <a:bodyPr/>
          <a:lstStyle/>
          <a:p>
            <a:r>
              <a:rPr lang="en-US" sz="1200" dirty="0">
                <a:latin typeface="Georgia" panose="02040502050405020303" pitchFamily="18" charset="0"/>
              </a:rPr>
              <a:t>By: Samantha Armijo</a:t>
            </a:r>
          </a:p>
        </p:txBody>
      </p:sp>
      <p:sp>
        <p:nvSpPr>
          <p:cNvPr id="805" name="Google Shape;805;p79"/>
          <p:cNvSpPr txBox="1"/>
          <p:nvPr/>
        </p:nvSpPr>
        <p:spPr>
          <a:xfrm>
            <a:off x="1125007" y="5252936"/>
            <a:ext cx="1457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latin typeface="Tahoma"/>
              <a:ea typeface="Tahoma"/>
              <a:cs typeface="Tahoma"/>
              <a:sym typeface="Tahoma"/>
            </a:endParaRPr>
          </a:p>
        </p:txBody>
      </p:sp>
      <p:sp>
        <p:nvSpPr>
          <p:cNvPr id="806" name="Google Shape;806;p79"/>
          <p:cNvSpPr txBox="1"/>
          <p:nvPr/>
        </p:nvSpPr>
        <p:spPr>
          <a:xfrm>
            <a:off x="2933361" y="5252935"/>
            <a:ext cx="173785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latin typeface="Tahoma"/>
              <a:ea typeface="Tahoma"/>
              <a:cs typeface="Tahoma"/>
              <a:sym typeface="Tahoma"/>
            </a:endParaRPr>
          </a:p>
        </p:txBody>
      </p:sp>
      <p:sp>
        <p:nvSpPr>
          <p:cNvPr id="807" name="Google Shape;807;p79"/>
          <p:cNvSpPr txBox="1"/>
          <p:nvPr/>
        </p:nvSpPr>
        <p:spPr>
          <a:xfrm>
            <a:off x="5021907" y="5252936"/>
            <a:ext cx="1457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444091"/>
            <a:ext cx="10304329"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204514" y="1769654"/>
            <a:ext cx="9171005" cy="3937000"/>
          </a:xfrm>
        </p:spPr>
        <p:txBody>
          <a:bodyPr/>
          <a:lstStyle/>
          <a:p>
            <a:r>
              <a:rPr lang="en-US" dirty="0">
                <a:latin typeface="Georgia" panose="02040502050405020303" pitchFamily="18" charset="0"/>
              </a:rPr>
              <a:t>Transition Count Data Frame:</a:t>
            </a:r>
          </a:p>
          <a:p>
            <a:pPr marL="101600" indent="0">
              <a:buNone/>
            </a:pPr>
            <a:endParaRPr lang="en-US" sz="1800" dirty="0">
              <a:latin typeface="Georgia" panose="02040502050405020303" pitchFamily="18" charset="0"/>
            </a:endParaRPr>
          </a:p>
          <a:p>
            <a:pPr marL="101600" indent="0">
              <a:buNone/>
            </a:pPr>
            <a:endParaRPr lang="en-US" sz="1800" dirty="0">
              <a:latin typeface="Georgia" panose="02040502050405020303" pitchFamily="18" charset="0"/>
            </a:endParaRPr>
          </a:p>
          <a:p>
            <a:pPr marL="101600" indent="0">
              <a:buNone/>
            </a:pPr>
            <a:endParaRPr lang="en-US" sz="1800" dirty="0">
              <a:latin typeface="Georgia" panose="02040502050405020303" pitchFamily="18" charset="0"/>
            </a:endParaRPr>
          </a:p>
          <a:p>
            <a:pPr marL="101600" indent="0">
              <a:buNone/>
            </a:pPr>
            <a:endParaRPr lang="en-US" sz="100" dirty="0">
              <a:latin typeface="Georgia" panose="02040502050405020303" pitchFamily="18" charset="0"/>
            </a:endParaRPr>
          </a:p>
          <a:p>
            <a:r>
              <a:rPr lang="en-US" dirty="0">
                <a:latin typeface="Georgia" panose="02040502050405020303" pitchFamily="18" charset="0"/>
              </a:rPr>
              <a:t>Distribution of Ratios to Create Thresholds:</a:t>
            </a:r>
          </a:p>
        </p:txBody>
      </p:sp>
      <p:pic>
        <p:nvPicPr>
          <p:cNvPr id="2050" name="Picture 2">
            <a:extLst>
              <a:ext uri="{FF2B5EF4-FFF2-40B4-BE49-F238E27FC236}">
                <a16:creationId xmlns:a16="http://schemas.microsoft.com/office/drawing/2014/main" id="{D6D22D7B-8555-21DF-89B3-7A78767D2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00" y="2313084"/>
            <a:ext cx="3947036" cy="1324879"/>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3848AFC-1F34-CCC3-89DB-9F2BA7F05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00" y="4197090"/>
            <a:ext cx="3190291" cy="24770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E6631CA-A63F-07CE-6976-3EB9E4C6E04D}"/>
              </a:ext>
            </a:extLst>
          </p:cNvPr>
          <p:cNvGraphicFramePr>
            <a:graphicFrameLocks noGrp="1"/>
          </p:cNvGraphicFramePr>
          <p:nvPr>
            <p:extLst>
              <p:ext uri="{D42A27DB-BD31-4B8C-83A1-F6EECF244321}">
                <p14:modId xmlns:p14="http://schemas.microsoft.com/office/powerpoint/2010/main" val="1092906507"/>
              </p:ext>
            </p:extLst>
          </p:nvPr>
        </p:nvGraphicFramePr>
        <p:xfrm>
          <a:off x="5018228" y="4584717"/>
          <a:ext cx="3190292" cy="1701800"/>
        </p:xfrm>
        <a:graphic>
          <a:graphicData uri="http://schemas.openxmlformats.org/drawingml/2006/table">
            <a:tbl>
              <a:tblPr/>
              <a:tblGrid>
                <a:gridCol w="1595146">
                  <a:extLst>
                    <a:ext uri="{9D8B030D-6E8A-4147-A177-3AD203B41FA5}">
                      <a16:colId xmlns:a16="http://schemas.microsoft.com/office/drawing/2014/main" val="3749827603"/>
                    </a:ext>
                  </a:extLst>
                </a:gridCol>
                <a:gridCol w="1595146">
                  <a:extLst>
                    <a:ext uri="{9D8B030D-6E8A-4147-A177-3AD203B41FA5}">
                      <a16:colId xmlns:a16="http://schemas.microsoft.com/office/drawing/2014/main" val="2392518067"/>
                    </a:ext>
                  </a:extLst>
                </a:gridCol>
              </a:tblGrid>
              <a:tr h="260890">
                <a:tc gridSpan="2">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Thresholds</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56798174"/>
                  </a:ext>
                </a:extLst>
              </a:tr>
              <a:tr h="266700">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Label</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Ratio</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1486403"/>
                  </a:ext>
                </a:extLst>
              </a:tr>
              <a:tr h="0">
                <a:tc>
                  <a:txBody>
                    <a:bodyPr/>
                    <a:lstStyle/>
                    <a:p>
                      <a:pPr algn="ctr" rtl="0" fontAlgn="t">
                        <a:spcBef>
                          <a:spcPts val="0"/>
                        </a:spcBef>
                        <a:spcAft>
                          <a:spcPts val="0"/>
                        </a:spcAft>
                      </a:pPr>
                      <a:r>
                        <a:rPr lang="en-US" sz="1400" b="0" i="0" u="none" strike="noStrike">
                          <a:solidFill>
                            <a:srgbClr val="000000"/>
                          </a:solidFill>
                          <a:effectLst/>
                          <a:latin typeface="Georgia" panose="02040502050405020303" pitchFamily="18" charset="0"/>
                        </a:rPr>
                        <a:t>Demotion</a:t>
                      </a:r>
                      <a:endParaRPr lang="en-US" sz="18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0.0 - 0.35</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659100"/>
                  </a:ext>
                </a:extLst>
              </a:tr>
              <a:tr h="0">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Lateral</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0.36 - 0.74</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513129"/>
                  </a:ext>
                </a:extLst>
              </a:tr>
              <a:tr h="0">
                <a:tc>
                  <a:txBody>
                    <a:bodyPr/>
                    <a:lstStyle/>
                    <a:p>
                      <a:pPr algn="ctr" rtl="0" fontAlgn="t">
                        <a:spcBef>
                          <a:spcPts val="0"/>
                        </a:spcBef>
                        <a:spcAft>
                          <a:spcPts val="0"/>
                        </a:spcAft>
                      </a:pPr>
                      <a:r>
                        <a:rPr lang="en-US" sz="1400" b="0" i="0" u="none" strike="noStrike">
                          <a:solidFill>
                            <a:srgbClr val="000000"/>
                          </a:solidFill>
                          <a:effectLst/>
                          <a:latin typeface="Georgia" panose="02040502050405020303" pitchFamily="18" charset="0"/>
                        </a:rPr>
                        <a:t>Promotion</a:t>
                      </a:r>
                      <a:endParaRPr lang="en-US" sz="18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0.75 - 1.0</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3287247"/>
                  </a:ext>
                </a:extLst>
              </a:tr>
            </a:tbl>
          </a:graphicData>
        </a:graphic>
      </p:graphicFrame>
      <p:sp>
        <p:nvSpPr>
          <p:cNvPr id="6" name="Rectangle 1">
            <a:extLst>
              <a:ext uri="{FF2B5EF4-FFF2-40B4-BE49-F238E27FC236}">
                <a16:creationId xmlns:a16="http://schemas.microsoft.com/office/drawing/2014/main" id="{B02942B0-E51B-60A2-7A33-E4A6CE4222B5}"/>
              </a:ext>
            </a:extLst>
          </p:cNvPr>
          <p:cNvSpPr>
            <a:spLocks noChangeArrowheads="1"/>
          </p:cNvSpPr>
          <p:nvPr/>
        </p:nvSpPr>
        <p:spPr bwMode="auto">
          <a:xfrm>
            <a:off x="3486150" y="3314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Arrow: Down 6">
            <a:extLst>
              <a:ext uri="{FF2B5EF4-FFF2-40B4-BE49-F238E27FC236}">
                <a16:creationId xmlns:a16="http://schemas.microsoft.com/office/drawing/2014/main" id="{6D795957-72C3-1AAF-33D7-61144F6B7D0F}"/>
              </a:ext>
            </a:extLst>
          </p:cNvPr>
          <p:cNvSpPr/>
          <p:nvPr/>
        </p:nvSpPr>
        <p:spPr>
          <a:xfrm rot="16200000">
            <a:off x="4145171" y="5262853"/>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00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353315"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69654"/>
            <a:ext cx="9171005" cy="3937000"/>
          </a:xfrm>
        </p:spPr>
        <p:txBody>
          <a:bodyPr/>
          <a:lstStyle/>
          <a:p>
            <a:pPr marL="101600" indent="0">
              <a:buNone/>
            </a:pPr>
            <a:endParaRPr lang="en-US" sz="1800" dirty="0">
              <a:latin typeface="Georgia" panose="02040502050405020303" pitchFamily="18" charset="0"/>
            </a:endParaRPr>
          </a:p>
          <a:p>
            <a:pPr marL="101600" indent="0">
              <a:buNone/>
            </a:pPr>
            <a:endParaRPr lang="en-US" sz="1800" dirty="0">
              <a:latin typeface="Georgia" panose="02040502050405020303" pitchFamily="18" charset="0"/>
            </a:endParaRPr>
          </a:p>
          <a:p>
            <a:pPr marL="101600" indent="0">
              <a:buNone/>
            </a:pPr>
            <a:endParaRPr lang="en-US" sz="700" dirty="0">
              <a:latin typeface="Georgia" panose="02040502050405020303" pitchFamily="18" charset="0"/>
            </a:endParaRPr>
          </a:p>
        </p:txBody>
      </p:sp>
      <p:pic>
        <p:nvPicPr>
          <p:cNvPr id="2054" name="Picture 6">
            <a:extLst>
              <a:ext uri="{FF2B5EF4-FFF2-40B4-BE49-F238E27FC236}">
                <a16:creationId xmlns:a16="http://schemas.microsoft.com/office/drawing/2014/main" id="{4FD08A2E-A9D0-9F20-556C-B5D5AF202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17" y="2369772"/>
            <a:ext cx="6848475" cy="1285875"/>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13" name="Plus Sign 12">
            <a:extLst>
              <a:ext uri="{FF2B5EF4-FFF2-40B4-BE49-F238E27FC236}">
                <a16:creationId xmlns:a16="http://schemas.microsoft.com/office/drawing/2014/main" id="{14E225D7-D1CE-51ED-7A7A-FEBBB80F7AF6}"/>
              </a:ext>
            </a:extLst>
          </p:cNvPr>
          <p:cNvSpPr/>
          <p:nvPr/>
        </p:nvSpPr>
        <p:spPr>
          <a:xfrm>
            <a:off x="7240361" y="2767782"/>
            <a:ext cx="473528" cy="48985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pic>
        <p:nvPicPr>
          <p:cNvPr id="2058" name="Picture 10">
            <a:extLst>
              <a:ext uri="{FF2B5EF4-FFF2-40B4-BE49-F238E27FC236}">
                <a16:creationId xmlns:a16="http://schemas.microsoft.com/office/drawing/2014/main" id="{535AADA6-3EAE-8932-69A3-CD3EE0411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021" y="4576309"/>
            <a:ext cx="9120526" cy="1534704"/>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
        <p:nvSpPr>
          <p:cNvPr id="14" name="Equals 13">
            <a:extLst>
              <a:ext uri="{FF2B5EF4-FFF2-40B4-BE49-F238E27FC236}">
                <a16:creationId xmlns:a16="http://schemas.microsoft.com/office/drawing/2014/main" id="{3062C5D4-09FA-6F68-DACD-E1F3B22A5781}"/>
              </a:ext>
            </a:extLst>
          </p:cNvPr>
          <p:cNvSpPr/>
          <p:nvPr/>
        </p:nvSpPr>
        <p:spPr>
          <a:xfrm>
            <a:off x="5363419" y="3973104"/>
            <a:ext cx="465865" cy="397692"/>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A screenshot of a computer&#10;&#10;Description automatically generated">
            <a:extLst>
              <a:ext uri="{FF2B5EF4-FFF2-40B4-BE49-F238E27FC236}">
                <a16:creationId xmlns:a16="http://schemas.microsoft.com/office/drawing/2014/main" id="{743F88E4-B291-133F-8515-5BCFA20D269E}"/>
              </a:ext>
            </a:extLst>
          </p:cNvPr>
          <p:cNvPicPr>
            <a:picLocks noChangeAspect="1"/>
          </p:cNvPicPr>
          <p:nvPr/>
        </p:nvPicPr>
        <p:blipFill>
          <a:blip r:embed="rId5"/>
          <a:stretch>
            <a:fillRect/>
          </a:stretch>
        </p:blipFill>
        <p:spPr>
          <a:xfrm>
            <a:off x="7882458" y="2483095"/>
            <a:ext cx="4190884" cy="1059228"/>
          </a:xfrm>
          <a:prstGeom prst="rect">
            <a:avLst/>
          </a:prstGeom>
          <a:ln>
            <a:solidFill>
              <a:schemeClr val="accent4"/>
            </a:solidFill>
          </a:ln>
        </p:spPr>
      </p:pic>
    </p:spTree>
    <p:extLst>
      <p:ext uri="{BB962C8B-B14F-4D97-AF65-F5344CB8AC3E}">
        <p14:creationId xmlns:p14="http://schemas.microsoft.com/office/powerpoint/2010/main" val="306680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p:txBody>
          <a:bodyPr/>
          <a:lstStyle/>
          <a:p>
            <a:r>
              <a:rPr lang="en-US" dirty="0">
                <a:latin typeface="Georgia" panose="02040502050405020303" pitchFamily="18" charset="0"/>
              </a:rPr>
              <a:t>Regression Analysis Results – </a:t>
            </a:r>
            <a:r>
              <a:rPr lang="en-US" b="1" dirty="0">
                <a:latin typeface="Georgia" panose="02040502050405020303" pitchFamily="18" charset="0"/>
              </a:rPr>
              <a:t>Deloitte</a:t>
            </a:r>
          </a:p>
          <a:p>
            <a:endParaRPr lang="en-US" b="1" dirty="0">
              <a:latin typeface="Georgia" panose="02040502050405020303" pitchFamily="18" charset="0"/>
            </a:endParaRPr>
          </a:p>
          <a:p>
            <a:endParaRPr lang="en-US" b="1" dirty="0">
              <a:latin typeface="Georgia" panose="02040502050405020303" pitchFamily="18" charset="0"/>
            </a:endParaRPr>
          </a:p>
          <a:p>
            <a:pPr marL="101600" indent="0">
              <a:buNone/>
            </a:pPr>
            <a:endParaRPr lang="en-US" dirty="0">
              <a:latin typeface="Georgia" panose="02040502050405020303" pitchFamily="18" charset="0"/>
            </a:endParaRPr>
          </a:p>
        </p:txBody>
      </p:sp>
      <p:graphicFrame>
        <p:nvGraphicFramePr>
          <p:cNvPr id="4" name="Table 3">
            <a:extLst>
              <a:ext uri="{FF2B5EF4-FFF2-40B4-BE49-F238E27FC236}">
                <a16:creationId xmlns:a16="http://schemas.microsoft.com/office/drawing/2014/main" id="{A71822E3-40A5-EDE2-EED8-2DEF2B3CDF29}"/>
              </a:ext>
            </a:extLst>
          </p:cNvPr>
          <p:cNvGraphicFramePr>
            <a:graphicFrameLocks noGrp="1"/>
          </p:cNvGraphicFramePr>
          <p:nvPr>
            <p:extLst>
              <p:ext uri="{D42A27DB-BD31-4B8C-83A1-F6EECF244321}">
                <p14:modId xmlns:p14="http://schemas.microsoft.com/office/powerpoint/2010/main" val="603897033"/>
              </p:ext>
            </p:extLst>
          </p:nvPr>
        </p:nvGraphicFramePr>
        <p:xfrm>
          <a:off x="1203361" y="2664435"/>
          <a:ext cx="7709338" cy="3322320"/>
        </p:xfrm>
        <a:graphic>
          <a:graphicData uri="http://schemas.openxmlformats.org/drawingml/2006/table">
            <a:tbl>
              <a:tblPr/>
              <a:tblGrid>
                <a:gridCol w="1917375">
                  <a:extLst>
                    <a:ext uri="{9D8B030D-6E8A-4147-A177-3AD203B41FA5}">
                      <a16:colId xmlns:a16="http://schemas.microsoft.com/office/drawing/2014/main" val="4043801490"/>
                    </a:ext>
                  </a:extLst>
                </a:gridCol>
                <a:gridCol w="3190653">
                  <a:extLst>
                    <a:ext uri="{9D8B030D-6E8A-4147-A177-3AD203B41FA5}">
                      <a16:colId xmlns:a16="http://schemas.microsoft.com/office/drawing/2014/main" val="3800434924"/>
                    </a:ext>
                  </a:extLst>
                </a:gridCol>
                <a:gridCol w="2601310">
                  <a:extLst>
                    <a:ext uri="{9D8B030D-6E8A-4147-A177-3AD203B41FA5}">
                      <a16:colId xmlns:a16="http://schemas.microsoft.com/office/drawing/2014/main" val="3498892026"/>
                    </a:ext>
                  </a:extLst>
                </a:gridCol>
              </a:tblGrid>
              <a:tr h="402110">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Dependent Variable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Statistically Significant,</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 p-value &lt;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NOT Significant, </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p-value &gt;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2762497"/>
                  </a:ext>
                </a:extLst>
              </a:tr>
              <a:tr h="314967">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Exit</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505525"/>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a:effectLst/>
                          <a:latin typeface="Georgia" panose="02040502050405020303" pitchFamily="18" charset="0"/>
                        </a:rPr>
                      </a:b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338301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Promotion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161399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Demotion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820141"/>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Lateral-Within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137760"/>
                  </a:ext>
                </a:extLst>
              </a:tr>
            </a:tbl>
          </a:graphicData>
        </a:graphic>
      </p:graphicFrame>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54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p:txBody>
          <a:bodyPr/>
          <a:lstStyle/>
          <a:p>
            <a:r>
              <a:rPr lang="en-US" dirty="0">
                <a:latin typeface="Georgia" panose="02040502050405020303" pitchFamily="18" charset="0"/>
              </a:rPr>
              <a:t>Regression Analysis Results – </a:t>
            </a:r>
            <a:r>
              <a:rPr lang="en-US" b="1" dirty="0">
                <a:latin typeface="Georgia" panose="02040502050405020303" pitchFamily="18" charset="0"/>
              </a:rPr>
              <a:t>EY</a:t>
            </a:r>
          </a:p>
          <a:p>
            <a:endParaRPr lang="en-US" b="1" dirty="0">
              <a:latin typeface="Georgia" panose="02040502050405020303" pitchFamily="18" charset="0"/>
            </a:endParaRPr>
          </a:p>
          <a:p>
            <a:endParaRPr lang="en-US" b="1" dirty="0">
              <a:latin typeface="Georgia" panose="02040502050405020303" pitchFamily="18" charset="0"/>
            </a:endParaRPr>
          </a:p>
          <a:p>
            <a:pPr marL="101600" indent="0">
              <a:buNone/>
            </a:pPr>
            <a:endParaRPr lang="en-US" dirty="0">
              <a:latin typeface="Georgia" panose="02040502050405020303" pitchFamily="18" charset="0"/>
            </a:endParaRPr>
          </a:p>
        </p:txBody>
      </p:sp>
      <p:graphicFrame>
        <p:nvGraphicFramePr>
          <p:cNvPr id="4" name="Table 3">
            <a:extLst>
              <a:ext uri="{FF2B5EF4-FFF2-40B4-BE49-F238E27FC236}">
                <a16:creationId xmlns:a16="http://schemas.microsoft.com/office/drawing/2014/main" id="{A71822E3-40A5-EDE2-EED8-2DEF2B3CDF29}"/>
              </a:ext>
            </a:extLst>
          </p:cNvPr>
          <p:cNvGraphicFramePr>
            <a:graphicFrameLocks noGrp="1"/>
          </p:cNvGraphicFramePr>
          <p:nvPr>
            <p:extLst>
              <p:ext uri="{D42A27DB-BD31-4B8C-83A1-F6EECF244321}">
                <p14:modId xmlns:p14="http://schemas.microsoft.com/office/powerpoint/2010/main" val="3241594711"/>
              </p:ext>
            </p:extLst>
          </p:nvPr>
        </p:nvGraphicFramePr>
        <p:xfrm>
          <a:off x="1203361" y="2664435"/>
          <a:ext cx="7709338" cy="3301081"/>
        </p:xfrm>
        <a:graphic>
          <a:graphicData uri="http://schemas.openxmlformats.org/drawingml/2006/table">
            <a:tbl>
              <a:tblPr/>
              <a:tblGrid>
                <a:gridCol w="1917375">
                  <a:extLst>
                    <a:ext uri="{9D8B030D-6E8A-4147-A177-3AD203B41FA5}">
                      <a16:colId xmlns:a16="http://schemas.microsoft.com/office/drawing/2014/main" val="4043801490"/>
                    </a:ext>
                  </a:extLst>
                </a:gridCol>
                <a:gridCol w="3190653">
                  <a:extLst>
                    <a:ext uri="{9D8B030D-6E8A-4147-A177-3AD203B41FA5}">
                      <a16:colId xmlns:a16="http://schemas.microsoft.com/office/drawing/2014/main" val="3800434924"/>
                    </a:ext>
                  </a:extLst>
                </a:gridCol>
                <a:gridCol w="2601310">
                  <a:extLst>
                    <a:ext uri="{9D8B030D-6E8A-4147-A177-3AD203B41FA5}">
                      <a16:colId xmlns:a16="http://schemas.microsoft.com/office/drawing/2014/main" val="3498892026"/>
                    </a:ext>
                  </a:extLst>
                </a:gridCol>
              </a:tblGrid>
              <a:tr h="402110">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Dependent Variable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Statistically Significant,</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 p-value &lt;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NOT Significant, </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p-value &gt;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2762497"/>
                  </a:ext>
                </a:extLst>
              </a:tr>
              <a:tr h="314967">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Exit</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505525"/>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sz="1400" dirty="0">
                          <a:effectLst/>
                          <a:latin typeface="Georgia" panose="02040502050405020303" pitchFamily="18" charset="0"/>
                        </a:rPr>
                        <a:t>X</a:t>
                      </a:r>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338301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Promotion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(positive)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161399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Demotion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sz="1400" dirty="0">
                          <a:effectLst/>
                          <a:latin typeface="Georgia" panose="02040502050405020303" pitchFamily="18" charset="0"/>
                        </a:rPr>
                        <a:t>X</a:t>
                      </a:r>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820141"/>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Lateral-Within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sz="1400" dirty="0">
                          <a:effectLst/>
                          <a:latin typeface="Georgia" panose="02040502050405020303" pitchFamily="18" charset="0"/>
                        </a:rPr>
                        <a:t>X</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137760"/>
                  </a:ext>
                </a:extLst>
              </a:tr>
            </a:tbl>
          </a:graphicData>
        </a:graphic>
      </p:graphicFrame>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2040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endParaRPr lang="en-US" sz="4800" dirty="0">
              <a:latin typeface="Georgia" panose="02040502050405020303" pitchFamily="18" charset="0"/>
            </a:endParaRPr>
          </a:p>
        </p:txBody>
      </p:sp>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Flowchart: Alternate Process 5">
            <a:extLst>
              <a:ext uri="{FF2B5EF4-FFF2-40B4-BE49-F238E27FC236}">
                <a16:creationId xmlns:a16="http://schemas.microsoft.com/office/drawing/2014/main" id="{2E6C57CA-1A4F-54DF-02BC-9D3F4E27FAF2}"/>
              </a:ext>
            </a:extLst>
          </p:cNvPr>
          <p:cNvSpPr/>
          <p:nvPr/>
        </p:nvSpPr>
        <p:spPr>
          <a:xfrm>
            <a:off x="638965" y="1847584"/>
            <a:ext cx="4291781" cy="418652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Georgia" panose="02040502050405020303" pitchFamily="18" charset="0"/>
              </a:rPr>
              <a:t>Results</a:t>
            </a:r>
          </a:p>
          <a:p>
            <a:endParaRPr lang="en-US" dirty="0">
              <a:solidFill>
                <a:schemeClr val="bg1"/>
              </a:solidFill>
              <a:latin typeface="Georgia" panose="02040502050405020303" pitchFamily="18" charset="0"/>
            </a:endParaRPr>
          </a:p>
          <a:p>
            <a:pPr marL="171450" indent="-171450">
              <a:buFont typeface="Arial" panose="020B0604020202020204" pitchFamily="34" charset="0"/>
              <a:buChar char="•"/>
            </a:pPr>
            <a:r>
              <a:rPr lang="en-US" sz="1300" dirty="0">
                <a:solidFill>
                  <a:schemeClr val="bg1"/>
                </a:solidFill>
                <a:latin typeface="Georgia" panose="02040502050405020303" pitchFamily="18" charset="0"/>
              </a:rPr>
              <a:t>Variations in results highlight possible organizational dynamics.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Deloitte shows significance across multiple variables: lateral movements, promotions, demotions, while EY's results focus solely on promotions.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Differences can be attributed to organizational culture and leadership styles.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CEO background alignment influences employee transitions.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Negative coefficients in Deloitte's regression: 'shared focus' decreases likelihood of movements in lateral, promotion, and demotions movements .</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Positive coefficient in EY's regression: 'shared focus' increases likelihood of promotions.</a:t>
            </a:r>
          </a:p>
          <a:p>
            <a:pPr marL="171450" indent="-171450">
              <a:buFont typeface="Arial" panose="020B0604020202020204" pitchFamily="34" charset="0"/>
              <a:buChar char="•"/>
            </a:pPr>
            <a:endParaRPr lang="en-US" sz="13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p:txBody>
      </p:sp>
      <p:sp>
        <p:nvSpPr>
          <p:cNvPr id="7" name="Text Placeholder 6">
            <a:extLst>
              <a:ext uri="{FF2B5EF4-FFF2-40B4-BE49-F238E27FC236}">
                <a16:creationId xmlns:a16="http://schemas.microsoft.com/office/drawing/2014/main" id="{2066756D-A448-4A32-81C6-94028FE35041}"/>
              </a:ext>
            </a:extLst>
          </p:cNvPr>
          <p:cNvSpPr>
            <a:spLocks noGrp="1"/>
          </p:cNvSpPr>
          <p:nvPr>
            <p:ph type="body" idx="1"/>
          </p:nvPr>
        </p:nvSpPr>
        <p:spPr>
          <a:xfrm>
            <a:off x="5584201" y="1847585"/>
            <a:ext cx="4399933" cy="418652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1600" indent="0" algn="ctr">
              <a:buNone/>
            </a:pPr>
            <a:r>
              <a:rPr lang="en-US" sz="1600" b="1" dirty="0">
                <a:solidFill>
                  <a:schemeClr val="bg1"/>
                </a:solidFill>
                <a:latin typeface="Georgia" panose="02040502050405020303" pitchFamily="18" charset="0"/>
              </a:rPr>
              <a:t>Business Impact</a:t>
            </a:r>
          </a:p>
          <a:p>
            <a:r>
              <a:rPr lang="en-US" sz="1300" dirty="0">
                <a:solidFill>
                  <a:schemeClr val="bg1"/>
                </a:solidFill>
                <a:latin typeface="Georgia" panose="02040502050405020303" pitchFamily="18" charset="0"/>
              </a:rPr>
              <a:t>Implications for Deloitte and EY's business strategies and operations.</a:t>
            </a:r>
          </a:p>
          <a:p>
            <a:r>
              <a:rPr lang="en-US" sz="1300" dirty="0">
                <a:solidFill>
                  <a:schemeClr val="bg1"/>
                </a:solidFill>
                <a:latin typeface="Georgia" panose="02040502050405020303" pitchFamily="18" charset="0"/>
              </a:rPr>
              <a:t>Crucial insights into employee movements and CEO backgrounds. </a:t>
            </a:r>
          </a:p>
          <a:p>
            <a:r>
              <a:rPr lang="en-US" sz="1300" dirty="0">
                <a:solidFill>
                  <a:schemeClr val="bg1"/>
                </a:solidFill>
                <a:latin typeface="Georgia" panose="02040502050405020303" pitchFamily="18" charset="0"/>
              </a:rPr>
              <a:t>Actionable insights for HR and executive leadership teams.</a:t>
            </a:r>
          </a:p>
          <a:p>
            <a:r>
              <a:rPr lang="en-US" sz="1300" dirty="0">
                <a:solidFill>
                  <a:schemeClr val="bg1"/>
                </a:solidFill>
                <a:latin typeface="Georgia" panose="02040502050405020303" pitchFamily="18" charset="0"/>
              </a:rPr>
              <a:t>Optimize workforce allocation, tailor retention efforts, align priorities with CEO backgrounds.</a:t>
            </a:r>
          </a:p>
          <a:p>
            <a:endParaRPr lang="en-US" sz="1400" dirty="0">
              <a:solidFill>
                <a:schemeClr val="bg1"/>
              </a:solidFill>
              <a:latin typeface="Georgia" panose="02040502050405020303" pitchFamily="18" charset="0"/>
            </a:endParaRPr>
          </a:p>
          <a:p>
            <a:endParaRPr lang="en-US" sz="1400" dirty="0">
              <a:solidFill>
                <a:schemeClr val="bg1"/>
              </a:solidFill>
              <a:latin typeface="Georgia" panose="02040502050405020303" pitchFamily="18" charset="0"/>
            </a:endParaRPr>
          </a:p>
          <a:p>
            <a:endParaRPr lang="en-US" sz="1200" dirty="0">
              <a:solidFill>
                <a:schemeClr val="bg1"/>
              </a:solidFill>
              <a:latin typeface="Georgia" panose="02040502050405020303" pitchFamily="18" charset="0"/>
            </a:endParaRPr>
          </a:p>
          <a:p>
            <a:pPr marL="101600" indent="0">
              <a:buNone/>
            </a:pPr>
            <a:endParaRPr lang="en-US" sz="1200" dirty="0">
              <a:solidFill>
                <a:schemeClr val="bg1"/>
              </a:solidFill>
              <a:latin typeface="Georgia" panose="02040502050405020303" pitchFamily="18" charset="0"/>
            </a:endParaRPr>
          </a:p>
        </p:txBody>
      </p:sp>
      <p:cxnSp>
        <p:nvCxnSpPr>
          <p:cNvPr id="9" name="Straight Connector 8">
            <a:extLst>
              <a:ext uri="{FF2B5EF4-FFF2-40B4-BE49-F238E27FC236}">
                <a16:creationId xmlns:a16="http://schemas.microsoft.com/office/drawing/2014/main" id="{11D72F40-A06E-9F3B-BF65-65009BB71682}"/>
              </a:ext>
            </a:extLst>
          </p:cNvPr>
          <p:cNvCxnSpPr/>
          <p:nvPr/>
        </p:nvCxnSpPr>
        <p:spPr>
          <a:xfrm>
            <a:off x="1973693" y="2168012"/>
            <a:ext cx="1622323"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200AA9-6C48-0F1D-1AA0-BC065DBA54A0}"/>
              </a:ext>
            </a:extLst>
          </p:cNvPr>
          <p:cNvCxnSpPr/>
          <p:nvPr/>
        </p:nvCxnSpPr>
        <p:spPr>
          <a:xfrm>
            <a:off x="6973007" y="2182759"/>
            <a:ext cx="162232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88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Conclusion &amp; Next Steps</a:t>
            </a:r>
            <a:endParaRPr lang="en-US" sz="4800" dirty="0">
              <a:latin typeface="Georgia" panose="02040502050405020303" pitchFamily="18" charset="0"/>
            </a:endParaRPr>
          </a:p>
        </p:txBody>
      </p:sp>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Flowchart: Alternate Process 5">
            <a:extLst>
              <a:ext uri="{FF2B5EF4-FFF2-40B4-BE49-F238E27FC236}">
                <a16:creationId xmlns:a16="http://schemas.microsoft.com/office/drawing/2014/main" id="{2E6C57CA-1A4F-54DF-02BC-9D3F4E27FAF2}"/>
              </a:ext>
            </a:extLst>
          </p:cNvPr>
          <p:cNvSpPr/>
          <p:nvPr/>
        </p:nvSpPr>
        <p:spPr>
          <a:xfrm>
            <a:off x="1460090" y="1980319"/>
            <a:ext cx="3126658" cy="418652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Georgia" panose="02040502050405020303" pitchFamily="18" charset="0"/>
              </a:rPr>
              <a:t>Next Steps</a:t>
            </a:r>
          </a:p>
          <a:p>
            <a:pPr algn="ctr"/>
            <a:endParaRPr lang="en-US" sz="1800" dirty="0">
              <a:solidFill>
                <a:schemeClr val="bg1"/>
              </a:solidFill>
              <a:latin typeface="Georgia" panose="02040502050405020303" pitchFamily="18" charset="0"/>
            </a:endParaRPr>
          </a:p>
          <a:p>
            <a:pPr marL="171450" indent="-171450">
              <a:buFont typeface="Arial" panose="020B0604020202020204" pitchFamily="34" charset="0"/>
              <a:buChar char="•"/>
            </a:pPr>
            <a:r>
              <a:rPr lang="en-US" sz="1600" dirty="0">
                <a:solidFill>
                  <a:schemeClr val="bg1"/>
                </a:solidFill>
                <a:latin typeface="Georgia" panose="02040502050405020303" pitchFamily="18" charset="0"/>
              </a:rPr>
              <a:t>Broaden analysis by including more accounting firms to uncover patterns across dependent variables.</a:t>
            </a:r>
          </a:p>
          <a:p>
            <a:pPr marL="171450" indent="-171450">
              <a:buFont typeface="Arial" panose="020B0604020202020204" pitchFamily="34" charset="0"/>
              <a:buChar char="•"/>
            </a:pPr>
            <a:r>
              <a:rPr lang="en-US" sz="1600" dirty="0">
                <a:solidFill>
                  <a:schemeClr val="bg1"/>
                </a:solidFill>
                <a:latin typeface="Georgia" panose="02040502050405020303" pitchFamily="18" charset="0"/>
              </a:rPr>
              <a:t>Integrate qualitative research methods like interviews or surveys with employees and executives.</a:t>
            </a:r>
          </a:p>
          <a:p>
            <a:pPr marL="171450" indent="-171450">
              <a:buFont typeface="Arial" panose="020B0604020202020204" pitchFamily="34" charset="0"/>
              <a:buChar char="•"/>
            </a:pPr>
            <a:r>
              <a:rPr lang="en-US" sz="1600" dirty="0">
                <a:solidFill>
                  <a:schemeClr val="bg1"/>
                </a:solidFill>
                <a:latin typeface="Georgia" panose="02040502050405020303" pitchFamily="18" charset="0"/>
              </a:rPr>
              <a:t>Gain deeper insights into subjective experiences and perceptions.</a:t>
            </a:r>
          </a:p>
          <a:p>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p:txBody>
      </p:sp>
      <p:cxnSp>
        <p:nvCxnSpPr>
          <p:cNvPr id="9" name="Straight Connector 8">
            <a:extLst>
              <a:ext uri="{FF2B5EF4-FFF2-40B4-BE49-F238E27FC236}">
                <a16:creationId xmlns:a16="http://schemas.microsoft.com/office/drawing/2014/main" id="{11D72F40-A06E-9F3B-BF65-65009BB71682}"/>
              </a:ext>
            </a:extLst>
          </p:cNvPr>
          <p:cNvCxnSpPr/>
          <p:nvPr/>
        </p:nvCxnSpPr>
        <p:spPr>
          <a:xfrm>
            <a:off x="2212257" y="2354825"/>
            <a:ext cx="1622323" cy="0"/>
          </a:xfrm>
          <a:prstGeom prst="line">
            <a:avLst/>
          </a:prstGeom>
        </p:spPr>
        <p:style>
          <a:lnRef idx="1">
            <a:schemeClr val="dk1"/>
          </a:lnRef>
          <a:fillRef idx="0">
            <a:schemeClr val="dk1"/>
          </a:fillRef>
          <a:effectRef idx="0">
            <a:schemeClr val="dk1"/>
          </a:effectRef>
          <a:fontRef idx="minor">
            <a:schemeClr val="tx1"/>
          </a:fontRef>
        </p:style>
      </p:cxnSp>
      <p:sp>
        <p:nvSpPr>
          <p:cNvPr id="4" name="Flowchart: Alternate Process 3">
            <a:extLst>
              <a:ext uri="{FF2B5EF4-FFF2-40B4-BE49-F238E27FC236}">
                <a16:creationId xmlns:a16="http://schemas.microsoft.com/office/drawing/2014/main" id="{B515B231-183A-4C61-92C4-E97DED324255}"/>
              </a:ext>
            </a:extLst>
          </p:cNvPr>
          <p:cNvSpPr/>
          <p:nvPr/>
        </p:nvSpPr>
        <p:spPr>
          <a:xfrm>
            <a:off x="5900122" y="1980319"/>
            <a:ext cx="3126658" cy="418652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Georgia" panose="02040502050405020303" pitchFamily="18" charset="0"/>
              </a:rPr>
              <a:t>Impact</a:t>
            </a:r>
          </a:p>
          <a:p>
            <a:pPr algn="ctr"/>
            <a:endParaRPr lang="en-US" sz="1800" dirty="0">
              <a:solidFill>
                <a:schemeClr val="bg1"/>
              </a:solidFill>
              <a:latin typeface="Georgia" panose="02040502050405020303" pitchFamily="18" charset="0"/>
            </a:endParaRPr>
          </a:p>
          <a:p>
            <a:pPr marL="171450" indent="-171450">
              <a:buFont typeface="Arial" panose="020B0604020202020204" pitchFamily="34" charset="0"/>
              <a:buChar char="•"/>
            </a:pPr>
            <a:r>
              <a:rPr lang="en-US" sz="1600" dirty="0">
                <a:solidFill>
                  <a:schemeClr val="bg1"/>
                </a:solidFill>
                <a:latin typeface="Georgia" panose="02040502050405020303" pitchFamily="18" charset="0"/>
              </a:rPr>
              <a:t>Deepen understanding of CEO background impacts. </a:t>
            </a:r>
          </a:p>
          <a:p>
            <a:pPr marL="171450" indent="-171450">
              <a:buFont typeface="Arial" panose="020B0604020202020204" pitchFamily="34" charset="0"/>
              <a:buChar char="•"/>
            </a:pPr>
            <a:r>
              <a:rPr lang="en-US" sz="1600" dirty="0">
                <a:solidFill>
                  <a:schemeClr val="bg1"/>
                </a:solidFill>
                <a:latin typeface="Georgia" panose="02040502050405020303" pitchFamily="18" charset="0"/>
              </a:rPr>
              <a:t>Inform evidence-based strategies for enhancing organizational effectiveness in professional services sector.</a:t>
            </a:r>
          </a:p>
          <a:p>
            <a:pPr marL="171450" indent="-171450">
              <a:buFont typeface="Arial" panose="020B0604020202020204" pitchFamily="34" charset="0"/>
              <a:buChar char="•"/>
            </a:pPr>
            <a:endParaRPr lang="en-US" sz="16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6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6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p:txBody>
      </p:sp>
      <p:cxnSp>
        <p:nvCxnSpPr>
          <p:cNvPr id="13" name="Straight Connector 12">
            <a:extLst>
              <a:ext uri="{FF2B5EF4-FFF2-40B4-BE49-F238E27FC236}">
                <a16:creationId xmlns:a16="http://schemas.microsoft.com/office/drawing/2014/main" id="{43200AA9-6C48-0F1D-1AA0-BC065DBA54A0}"/>
              </a:ext>
            </a:extLst>
          </p:cNvPr>
          <p:cNvCxnSpPr/>
          <p:nvPr/>
        </p:nvCxnSpPr>
        <p:spPr>
          <a:xfrm>
            <a:off x="6604556" y="2354825"/>
            <a:ext cx="1622323" cy="0"/>
          </a:xfrm>
          <a:prstGeom prst="line">
            <a:avLst/>
          </a:prstGeom>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4836640E-D7A1-83C9-605A-A17A164EC30A}"/>
              </a:ext>
            </a:extLst>
          </p:cNvPr>
          <p:cNvSpPr>
            <a:spLocks noGrp="1"/>
          </p:cNvSpPr>
          <p:nvPr>
            <p:ph type="body" idx="1"/>
          </p:nvPr>
        </p:nvSpPr>
        <p:spPr>
          <a:xfrm>
            <a:off x="472529" y="8055720"/>
            <a:ext cx="9171005" cy="3937000"/>
          </a:xfrm>
        </p:spPr>
        <p:txBody>
          <a:bodyPr/>
          <a:lstStyle/>
          <a:p>
            <a:endParaRPr lang="en-US" dirty="0"/>
          </a:p>
        </p:txBody>
      </p:sp>
    </p:spTree>
    <p:extLst>
      <p:ext uri="{BB962C8B-B14F-4D97-AF65-F5344CB8AC3E}">
        <p14:creationId xmlns:p14="http://schemas.microsoft.com/office/powerpoint/2010/main" val="179376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97"/>
          <p:cNvSpPr txBox="1">
            <a:spLocks noGrp="1"/>
          </p:cNvSpPr>
          <p:nvPr>
            <p:ph type="body" idx="1"/>
          </p:nvPr>
        </p:nvSpPr>
        <p:spPr>
          <a:xfrm>
            <a:off x="831850" y="-654399"/>
            <a:ext cx="10515600" cy="573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993" name="Google Shape;993;p97"/>
          <p:cNvSpPr txBox="1">
            <a:spLocks noGrp="1"/>
          </p:cNvSpPr>
          <p:nvPr>
            <p:ph type="title"/>
          </p:nvPr>
        </p:nvSpPr>
        <p:spPr>
          <a:xfrm>
            <a:off x="800100" y="1821398"/>
            <a:ext cx="8019900" cy="2852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Georgia" panose="02040502050405020303" pitchFamily="18" charset="0"/>
              </a:rPr>
              <a:t>Thank you!</a:t>
            </a:r>
            <a:endParaRPr dirty="0">
              <a:latin typeface="Georgia" panose="02040502050405020303" pitchFamily="18" charset="0"/>
            </a:endParaRPr>
          </a:p>
          <a:p>
            <a:pPr marL="0" lvl="0" indent="0" algn="ctr" rtl="0">
              <a:spcBef>
                <a:spcPts val="0"/>
              </a:spcBef>
              <a:spcAft>
                <a:spcPts val="0"/>
              </a:spcAft>
              <a:buNone/>
            </a:pPr>
            <a:r>
              <a:rPr lang="en-US" sz="3000" dirty="0">
                <a:latin typeface="Georgia" panose="02040502050405020303" pitchFamily="18" charset="0"/>
              </a:rPr>
              <a:t>Questions.</a:t>
            </a:r>
            <a:endParaRPr sz="3000" dirty="0">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32DE-CBF4-A9AD-6157-D7C6B7944202}"/>
              </a:ext>
            </a:extLst>
          </p:cNvPr>
          <p:cNvSpPr>
            <a:spLocks noGrp="1"/>
          </p:cNvSpPr>
          <p:nvPr>
            <p:ph type="title"/>
          </p:nvPr>
        </p:nvSpPr>
        <p:spPr>
          <a:xfrm>
            <a:off x="1353123" y="959723"/>
            <a:ext cx="7889731" cy="1325563"/>
          </a:xfrm>
        </p:spPr>
        <p:txBody>
          <a:bodyPr wrap="square" anchor="b">
            <a:normAutofit/>
          </a:bodyPr>
          <a:lstStyle/>
          <a:p>
            <a:r>
              <a:rPr lang="en-US" sz="4800" b="1" dirty="0"/>
              <a:t>Agenda</a:t>
            </a:r>
          </a:p>
        </p:txBody>
      </p:sp>
      <p:sp>
        <p:nvSpPr>
          <p:cNvPr id="3" name="Text Placeholder 2">
            <a:extLst>
              <a:ext uri="{FF2B5EF4-FFF2-40B4-BE49-F238E27FC236}">
                <a16:creationId xmlns:a16="http://schemas.microsoft.com/office/drawing/2014/main" id="{68961DA4-177E-CDAC-D708-00819DAB55A7}"/>
              </a:ext>
            </a:extLst>
          </p:cNvPr>
          <p:cNvSpPr>
            <a:spLocks noGrp="1"/>
          </p:cNvSpPr>
          <p:nvPr>
            <p:ph type="body" idx="1"/>
          </p:nvPr>
        </p:nvSpPr>
        <p:spPr>
          <a:xfrm>
            <a:off x="1474573" y="2405449"/>
            <a:ext cx="6417276" cy="3995351"/>
          </a:xfrm>
        </p:spPr>
        <p:txBody>
          <a:bodyPr wrap="square" anchor="t">
            <a:noAutofit/>
          </a:bodyPr>
          <a:lstStyle/>
          <a:p>
            <a:pPr marL="558800" indent="-457200">
              <a:buFont typeface="+mj-lt"/>
              <a:buAutoNum type="arabicPeriod"/>
            </a:pPr>
            <a:r>
              <a:rPr lang="en-US" sz="3100" dirty="0">
                <a:latin typeface="Georgia" panose="02040502050405020303" pitchFamily="18" charset="0"/>
              </a:rPr>
              <a:t>Context</a:t>
            </a:r>
          </a:p>
          <a:p>
            <a:pPr marL="558800" indent="-457200">
              <a:buFont typeface="+mj-lt"/>
              <a:buAutoNum type="arabicPeriod"/>
            </a:pPr>
            <a:r>
              <a:rPr lang="en-US" sz="3100" i="0" u="none" strike="noStrike" dirty="0">
                <a:effectLst/>
                <a:latin typeface="Georgia" panose="02040502050405020303" pitchFamily="18" charset="0"/>
              </a:rPr>
              <a:t>Motivation, The Business Problem &amp; Importance</a:t>
            </a:r>
          </a:p>
          <a:p>
            <a:pPr marL="558800" indent="-457200">
              <a:buFont typeface="+mj-lt"/>
              <a:buAutoNum type="arabicPeriod"/>
            </a:pPr>
            <a:r>
              <a:rPr lang="en-US" sz="3100"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a:t>
            </a:r>
          </a:p>
          <a:p>
            <a:pPr marL="558800" indent="-457200">
              <a:buFont typeface="+mj-lt"/>
              <a:buAutoNum type="arabicPeriod"/>
            </a:pPr>
            <a:r>
              <a:rPr lang="en-US" sz="3100"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p>
          <a:p>
            <a:pPr marL="558800" indent="-457200">
              <a:buFont typeface="+mj-lt"/>
              <a:buAutoNum type="arabicPeriod"/>
            </a:pPr>
            <a:r>
              <a:rPr lang="en-US" sz="3100"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Conclusion &amp; Next Steps</a:t>
            </a:r>
            <a:endParaRPr lang="en-US" sz="3100" dirty="0">
              <a:solidFill>
                <a:schemeClr val="tx1"/>
              </a:solidFill>
              <a:latin typeface="Georgia" panose="02040502050405020303" pitchFamily="18" charset="0"/>
              <a:ea typeface="Tahoma" panose="020B0604030504040204" pitchFamily="34" charset="0"/>
              <a:cs typeface="Tahoma" panose="020B0604030504040204" pitchFamily="34" charset="0"/>
              <a:sym typeface="Tahoma"/>
            </a:endParaRPr>
          </a:p>
        </p:txBody>
      </p:sp>
    </p:spTree>
    <p:extLst>
      <p:ext uri="{BB962C8B-B14F-4D97-AF65-F5344CB8AC3E}">
        <p14:creationId xmlns:p14="http://schemas.microsoft.com/office/powerpoint/2010/main" val="385736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p:txBody>
          <a:bodyPr/>
          <a:lstStyle/>
          <a:p>
            <a:r>
              <a:rPr lang="en-US" sz="4800" dirty="0">
                <a:latin typeface="Georgia" panose="02040502050405020303" pitchFamily="18" charset="0"/>
              </a:rPr>
              <a:t>Context</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9" y="4204967"/>
            <a:ext cx="3996232" cy="1695586"/>
          </a:xfrm>
        </p:spPr>
        <p:txBody>
          <a:bodyPr/>
          <a:lstStyle/>
          <a:p>
            <a:pPr marL="101600" indent="0">
              <a:buNone/>
            </a:pPr>
            <a:endParaRPr lang="en-US" sz="1800" dirty="0">
              <a:solidFill>
                <a:schemeClr val="tx1"/>
              </a:solidFill>
            </a:endParaRPr>
          </a:p>
        </p:txBody>
      </p:sp>
      <p:sp>
        <p:nvSpPr>
          <p:cNvPr id="4" name="Rectangle: Rounded Corners 3">
            <a:extLst>
              <a:ext uri="{FF2B5EF4-FFF2-40B4-BE49-F238E27FC236}">
                <a16:creationId xmlns:a16="http://schemas.microsoft.com/office/drawing/2014/main" id="{7CC67C94-CF27-DBBB-5B64-1469BA02A6D8}"/>
              </a:ext>
            </a:extLst>
          </p:cNvPr>
          <p:cNvSpPr/>
          <p:nvPr/>
        </p:nvSpPr>
        <p:spPr>
          <a:xfrm>
            <a:off x="593558" y="1720668"/>
            <a:ext cx="4299284" cy="41798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solidFill>
                  <a:schemeClr val="bg1"/>
                </a:solidFill>
                <a:latin typeface="Georgia" panose="02040502050405020303" pitchFamily="18" charset="0"/>
              </a:rPr>
              <a:t>The Dynamic Business World</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latin typeface="Georgia" panose="02040502050405020303" pitchFamily="18" charset="0"/>
              </a:rPr>
              <a:t>In today’s dynamic business world, CEOs influence beyond traditional leadership roles, significantly shaping organizational dynamics.</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p:txBody>
      </p:sp>
      <p:sp>
        <p:nvSpPr>
          <p:cNvPr id="6" name="Rectangle: Rounded Corners 5">
            <a:extLst>
              <a:ext uri="{FF2B5EF4-FFF2-40B4-BE49-F238E27FC236}">
                <a16:creationId xmlns:a16="http://schemas.microsoft.com/office/drawing/2014/main" id="{4FD8D4FD-6F23-4883-453D-5CE1E8AB087F}"/>
              </a:ext>
            </a:extLst>
          </p:cNvPr>
          <p:cNvSpPr/>
          <p:nvPr/>
        </p:nvSpPr>
        <p:spPr>
          <a:xfrm>
            <a:off x="5344249" y="1720668"/>
            <a:ext cx="4299284" cy="41798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solidFill>
                  <a:schemeClr val="bg1"/>
                </a:solidFill>
                <a:latin typeface="Georgia" panose="02040502050405020303" pitchFamily="18" charset="0"/>
              </a:rPr>
              <a:t>The Big 4 Accounting Firms</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latin typeface="Georgia" panose="02040502050405020303" pitchFamily="18" charset="0"/>
              </a:rPr>
              <a:t>The Big 4, led by CEOs have expanded into consulting come from an auditing or consulting background. </a:t>
            </a:r>
          </a:p>
          <a:p>
            <a:pPr algn="ctr"/>
            <a:endParaRPr lang="en-US" b="1" dirty="0">
              <a:latin typeface="Georgia" panose="02040502050405020303" pitchFamily="18" charset="0"/>
            </a:endParaRPr>
          </a:p>
          <a:p>
            <a:pPr algn="ctr"/>
            <a:r>
              <a:rPr lang="en-US" b="1" dirty="0">
                <a:latin typeface="Georgia" panose="02040502050405020303" pitchFamily="18" charset="0"/>
              </a:rPr>
              <a:t>What does this mean for the rest of the company?</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B64F877C-3512-8BEA-6E60-421122DF8914}"/>
              </a:ext>
            </a:extLst>
          </p:cNvPr>
          <p:cNvCxnSpPr/>
          <p:nvPr/>
        </p:nvCxnSpPr>
        <p:spPr>
          <a:xfrm>
            <a:off x="1260987" y="4014915"/>
            <a:ext cx="296442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92CFC4A-CDD8-9494-9855-598EDFC69189}"/>
              </a:ext>
            </a:extLst>
          </p:cNvPr>
          <p:cNvCxnSpPr/>
          <p:nvPr/>
        </p:nvCxnSpPr>
        <p:spPr>
          <a:xfrm>
            <a:off x="6096000" y="4036370"/>
            <a:ext cx="2964426" cy="0"/>
          </a:xfrm>
          <a:prstGeom prst="line">
            <a:avLst/>
          </a:prstGeom>
        </p:spPr>
        <p:style>
          <a:lnRef idx="1">
            <a:schemeClr val="dk1"/>
          </a:lnRef>
          <a:fillRef idx="0">
            <a:schemeClr val="dk1"/>
          </a:fillRef>
          <a:effectRef idx="0">
            <a:schemeClr val="dk1"/>
          </a:effectRef>
          <a:fontRef idx="minor">
            <a:schemeClr val="tx1"/>
          </a:fontRef>
        </p:style>
      </p:cxnSp>
      <p:pic>
        <p:nvPicPr>
          <p:cNvPr id="19" name="Picture 18" descr="A black background with a black square&#10;&#10;Description automatically generated with medium confidence">
            <a:extLst>
              <a:ext uri="{FF2B5EF4-FFF2-40B4-BE49-F238E27FC236}">
                <a16:creationId xmlns:a16="http://schemas.microsoft.com/office/drawing/2014/main" id="{9CB7B7A2-61E6-86F9-17A5-3251EFE96B31}"/>
              </a:ext>
            </a:extLst>
          </p:cNvPr>
          <p:cNvPicPr>
            <a:picLocks noChangeAspect="1"/>
          </p:cNvPicPr>
          <p:nvPr/>
        </p:nvPicPr>
        <p:blipFill>
          <a:blip r:embed="rId3"/>
          <a:stretch>
            <a:fillRect/>
          </a:stretch>
        </p:blipFill>
        <p:spPr>
          <a:xfrm>
            <a:off x="2074079" y="1910718"/>
            <a:ext cx="1488927" cy="1488927"/>
          </a:xfrm>
          <a:prstGeom prst="rect">
            <a:avLst/>
          </a:prstGeom>
          <a:ln>
            <a:noFill/>
          </a:ln>
        </p:spPr>
      </p:pic>
      <p:pic>
        <p:nvPicPr>
          <p:cNvPr id="21" name="Picture 20" descr="A black background with a black square&#10;&#10;Description automatically generated with medium confidence">
            <a:extLst>
              <a:ext uri="{FF2B5EF4-FFF2-40B4-BE49-F238E27FC236}">
                <a16:creationId xmlns:a16="http://schemas.microsoft.com/office/drawing/2014/main" id="{05790E4F-9A35-BBC8-98A1-B8DCB456A893}"/>
              </a:ext>
            </a:extLst>
          </p:cNvPr>
          <p:cNvPicPr>
            <a:picLocks noChangeAspect="1"/>
          </p:cNvPicPr>
          <p:nvPr/>
        </p:nvPicPr>
        <p:blipFill>
          <a:blip r:embed="rId4"/>
          <a:stretch>
            <a:fillRect/>
          </a:stretch>
        </p:blipFill>
        <p:spPr>
          <a:xfrm>
            <a:off x="6787529" y="1910718"/>
            <a:ext cx="1412724" cy="1488927"/>
          </a:xfrm>
          <a:prstGeom prst="rect">
            <a:avLst/>
          </a:prstGeom>
          <a:ln>
            <a:noFill/>
          </a:ln>
        </p:spPr>
      </p:pic>
    </p:spTree>
    <p:extLst>
      <p:ext uri="{BB962C8B-B14F-4D97-AF65-F5344CB8AC3E}">
        <p14:creationId xmlns:p14="http://schemas.microsoft.com/office/powerpoint/2010/main" val="60636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1060710"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Motivation, The Business Problem &amp; Importance</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14024"/>
            <a:ext cx="9171005" cy="4819375"/>
          </a:xfrm>
        </p:spPr>
        <p:txBody>
          <a:bodyPr/>
          <a:lstStyle/>
          <a:p>
            <a:endParaRPr lang="en-US" dirty="0"/>
          </a:p>
        </p:txBody>
      </p:sp>
      <p:sp>
        <p:nvSpPr>
          <p:cNvPr id="12" name="TextBox 11">
            <a:extLst>
              <a:ext uri="{FF2B5EF4-FFF2-40B4-BE49-F238E27FC236}">
                <a16:creationId xmlns:a16="http://schemas.microsoft.com/office/drawing/2014/main" id="{4BBC6FAF-89FB-D8AA-53FF-38DA4E4F2B1E}"/>
              </a:ext>
            </a:extLst>
          </p:cNvPr>
          <p:cNvSpPr txBox="1"/>
          <p:nvPr/>
        </p:nvSpPr>
        <p:spPr>
          <a:xfrm>
            <a:off x="3734541" y="3369709"/>
            <a:ext cx="2096488" cy="264687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rtl="0">
              <a:spcBef>
                <a:spcPts val="0"/>
              </a:spcBef>
              <a:spcAft>
                <a:spcPts val="0"/>
              </a:spcAft>
            </a:pPr>
            <a:r>
              <a:rPr lang="en-US" sz="1600" b="1" dirty="0">
                <a:latin typeface="Georgia" panose="02040502050405020303" pitchFamily="18" charset="0"/>
              </a:rPr>
              <a:t>Problem</a:t>
            </a:r>
          </a:p>
          <a:p>
            <a:pPr algn="ctr" rtl="0">
              <a:spcBef>
                <a:spcPts val="0"/>
              </a:spcBef>
              <a:spcAft>
                <a:spcPts val="0"/>
              </a:spcAft>
            </a:pPr>
            <a:endParaRPr lang="en-US" sz="1500" dirty="0">
              <a:latin typeface="Georgia" panose="02040502050405020303" pitchFamily="18" charset="0"/>
            </a:endParaRPr>
          </a:p>
          <a:p>
            <a:pPr algn="ctr" rtl="0">
              <a:spcBef>
                <a:spcPts val="0"/>
              </a:spcBef>
              <a:spcAft>
                <a:spcPts val="0"/>
              </a:spcAft>
            </a:pPr>
            <a:r>
              <a:rPr lang="en-US" sz="1500" b="0" i="0" u="none" strike="noStrike" dirty="0">
                <a:solidFill>
                  <a:srgbClr val="000000"/>
                </a:solidFill>
                <a:effectLst/>
                <a:latin typeface="Georgia" panose="02040502050405020303" pitchFamily="18" charset="0"/>
              </a:rPr>
              <a:t>Investigate whether a CEO's previous work experience affects how firms operate and whether it contributes to higher turnover in certain segments.</a:t>
            </a:r>
          </a:p>
          <a:p>
            <a:pPr algn="ctr" rtl="0">
              <a:spcBef>
                <a:spcPts val="0"/>
              </a:spcBef>
              <a:spcAft>
                <a:spcPts val="0"/>
              </a:spcAft>
            </a:pPr>
            <a:endParaRPr lang="en-US" sz="1500" dirty="0">
              <a:solidFill>
                <a:srgbClr val="000000"/>
              </a:solidFill>
              <a:latin typeface="Georgia" panose="02040502050405020303" pitchFamily="18" charset="0"/>
            </a:endParaRPr>
          </a:p>
          <a:p>
            <a:pPr algn="ctr" rtl="0">
              <a:spcBef>
                <a:spcPts val="0"/>
              </a:spcBef>
              <a:spcAft>
                <a:spcPts val="0"/>
              </a:spcAft>
            </a:pPr>
            <a:endParaRPr lang="en-US" sz="1500" b="0" dirty="0">
              <a:effectLst/>
              <a:latin typeface="Georgia" panose="02040502050405020303" pitchFamily="18" charset="0"/>
            </a:endParaRPr>
          </a:p>
        </p:txBody>
      </p:sp>
      <p:sp>
        <p:nvSpPr>
          <p:cNvPr id="14" name="TextBox 13">
            <a:extLst>
              <a:ext uri="{FF2B5EF4-FFF2-40B4-BE49-F238E27FC236}">
                <a16:creationId xmlns:a16="http://schemas.microsoft.com/office/drawing/2014/main" id="{DF27DB63-971D-D6B3-33FF-77D63E2E37B2}"/>
              </a:ext>
            </a:extLst>
          </p:cNvPr>
          <p:cNvSpPr txBox="1"/>
          <p:nvPr/>
        </p:nvSpPr>
        <p:spPr>
          <a:xfrm>
            <a:off x="683206" y="3384490"/>
            <a:ext cx="2096488"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b="1" dirty="0">
                <a:latin typeface="Georgia" panose="02040502050405020303" pitchFamily="18" charset="0"/>
              </a:rPr>
              <a:t>Motivation</a:t>
            </a:r>
          </a:p>
          <a:p>
            <a:endParaRPr lang="en-US" sz="1100" dirty="0">
              <a:latin typeface="Georgia" panose="02040502050405020303" pitchFamily="18" charset="0"/>
            </a:endParaRPr>
          </a:p>
          <a:p>
            <a:pPr algn="ctr"/>
            <a:r>
              <a:rPr lang="en-US" sz="1500" dirty="0">
                <a:latin typeface="Georgia" panose="02040502050405020303" pitchFamily="18" charset="0"/>
              </a:rPr>
              <a:t>Hiring and retaining talent in the accounting profession poses significant challenges. Why?</a:t>
            </a:r>
          </a:p>
          <a:p>
            <a:pPr algn="ctr"/>
            <a:endParaRPr lang="en-US" sz="1500" dirty="0">
              <a:latin typeface="Georgia" panose="02040502050405020303" pitchFamily="18" charset="0"/>
            </a:endParaRPr>
          </a:p>
          <a:p>
            <a:pPr algn="ctr"/>
            <a:r>
              <a:rPr lang="en-US" sz="1500" dirty="0">
                <a:latin typeface="Georgia" panose="02040502050405020303" pitchFamily="18" charset="0"/>
              </a:rPr>
              <a:t>Big 4 Firms are expanding there consulting arms.</a:t>
            </a:r>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09B4647B-DC01-91C9-B1C7-3F4358A53811}"/>
              </a:ext>
            </a:extLst>
          </p:cNvPr>
          <p:cNvPicPr>
            <a:picLocks noChangeAspect="1"/>
          </p:cNvPicPr>
          <p:nvPr/>
        </p:nvPicPr>
        <p:blipFill>
          <a:blip r:embed="rId3"/>
          <a:stretch>
            <a:fillRect/>
          </a:stretch>
        </p:blipFill>
        <p:spPr>
          <a:xfrm>
            <a:off x="884337" y="1800530"/>
            <a:ext cx="1408213" cy="1408213"/>
          </a:xfrm>
          <a:prstGeom prst="rect">
            <a:avLst/>
          </a:prstGeom>
          <a:ln>
            <a:solidFill>
              <a:schemeClr val="bg1"/>
            </a:solidFill>
          </a:ln>
        </p:spPr>
      </p:pic>
      <p:pic>
        <p:nvPicPr>
          <p:cNvPr id="19" name="Picture 18" descr="A black background with a black square&#10;&#10;Description automatically generated with medium confidence">
            <a:extLst>
              <a:ext uri="{FF2B5EF4-FFF2-40B4-BE49-F238E27FC236}">
                <a16:creationId xmlns:a16="http://schemas.microsoft.com/office/drawing/2014/main" id="{C8EF666F-AA46-688F-B359-EB9E4B602191}"/>
              </a:ext>
            </a:extLst>
          </p:cNvPr>
          <p:cNvPicPr>
            <a:picLocks noChangeAspect="1"/>
          </p:cNvPicPr>
          <p:nvPr/>
        </p:nvPicPr>
        <p:blipFill>
          <a:blip r:embed="rId4"/>
          <a:stretch>
            <a:fillRect/>
          </a:stretch>
        </p:blipFill>
        <p:spPr>
          <a:xfrm>
            <a:off x="7264205" y="1811550"/>
            <a:ext cx="1408213" cy="1434520"/>
          </a:xfrm>
          <a:prstGeom prst="rect">
            <a:avLst/>
          </a:prstGeom>
          <a:ln>
            <a:noFill/>
          </a:ln>
        </p:spPr>
      </p:pic>
      <p:pic>
        <p:nvPicPr>
          <p:cNvPr id="21" name="Picture 20" descr="A black background with a black square&#10;&#10;Description automatically generated with medium confidence">
            <a:extLst>
              <a:ext uri="{FF2B5EF4-FFF2-40B4-BE49-F238E27FC236}">
                <a16:creationId xmlns:a16="http://schemas.microsoft.com/office/drawing/2014/main" id="{F9E1596C-3513-1335-6834-B0C812E4D2E3}"/>
              </a:ext>
            </a:extLst>
          </p:cNvPr>
          <p:cNvPicPr>
            <a:picLocks noChangeAspect="1"/>
          </p:cNvPicPr>
          <p:nvPr/>
        </p:nvPicPr>
        <p:blipFill>
          <a:blip r:embed="rId5"/>
          <a:stretch>
            <a:fillRect/>
          </a:stretch>
        </p:blipFill>
        <p:spPr>
          <a:xfrm>
            <a:off x="4078679" y="1807839"/>
            <a:ext cx="1408213" cy="1400904"/>
          </a:xfrm>
          <a:prstGeom prst="rect">
            <a:avLst/>
          </a:prstGeom>
          <a:ln>
            <a:solidFill>
              <a:schemeClr val="bg1"/>
            </a:solidFill>
          </a:ln>
        </p:spPr>
      </p:pic>
      <p:sp>
        <p:nvSpPr>
          <p:cNvPr id="22" name="TextBox 21">
            <a:extLst>
              <a:ext uri="{FF2B5EF4-FFF2-40B4-BE49-F238E27FC236}">
                <a16:creationId xmlns:a16="http://schemas.microsoft.com/office/drawing/2014/main" id="{9A750EFF-3C72-DF57-0D60-3F4CB8572B35}"/>
              </a:ext>
            </a:extLst>
          </p:cNvPr>
          <p:cNvSpPr txBox="1"/>
          <p:nvPr/>
        </p:nvSpPr>
        <p:spPr>
          <a:xfrm>
            <a:off x="6920067" y="3409092"/>
            <a:ext cx="2096488" cy="261610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b="1" dirty="0">
                <a:latin typeface="Georgia" panose="02040502050405020303" pitchFamily="18" charset="0"/>
              </a:rPr>
              <a:t>Importance</a:t>
            </a:r>
          </a:p>
          <a:p>
            <a:pPr algn="ctr"/>
            <a:endParaRPr lang="en-US" sz="1500" dirty="0">
              <a:latin typeface="Georgia" panose="02040502050405020303" pitchFamily="18" charset="0"/>
            </a:endParaRPr>
          </a:p>
          <a:p>
            <a:pPr algn="ctr"/>
            <a:r>
              <a:rPr lang="en-US" sz="1500" dirty="0">
                <a:latin typeface="Georgia" panose="02040502050405020303" pitchFamily="18" charset="0"/>
              </a:rPr>
              <a:t>Provides insight into how resources are allocated within the firm and illuminates the challenges associated with hiring and retaining talent.</a:t>
            </a:r>
          </a:p>
          <a:p>
            <a:pPr marL="285750" indent="-285750">
              <a:buFontTx/>
              <a:buChar char="-"/>
            </a:pPr>
            <a:endParaRPr lang="en-US" dirty="0">
              <a:latin typeface="Georgia" panose="02040502050405020303" pitchFamily="18" charset="0"/>
            </a:endParaRPr>
          </a:p>
          <a:p>
            <a:pPr marL="285750" indent="-285750">
              <a:buFontTx/>
              <a:buChar char="-"/>
            </a:pPr>
            <a:endParaRPr lang="en-US" dirty="0">
              <a:latin typeface="Georgia" panose="02040502050405020303" pitchFamily="18" charset="0"/>
            </a:endParaRPr>
          </a:p>
        </p:txBody>
      </p:sp>
    </p:spTree>
    <p:extLst>
      <p:ext uri="{BB962C8B-B14F-4D97-AF65-F5344CB8AC3E}">
        <p14:creationId xmlns:p14="http://schemas.microsoft.com/office/powerpoint/2010/main" val="216512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The Data</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265471" y="1720668"/>
            <a:ext cx="9171005" cy="3937000"/>
          </a:xfrm>
        </p:spPr>
        <p:txBody>
          <a:bodyPr/>
          <a:lstStyle/>
          <a:p>
            <a:pPr marL="101600" indent="0">
              <a:buNone/>
            </a:pPr>
            <a:r>
              <a:rPr lang="en-US" sz="1800" b="0" i="0" u="none" strike="noStrike" dirty="0">
                <a:solidFill>
                  <a:srgbClr val="000000"/>
                </a:solidFill>
                <a:effectLst/>
                <a:latin typeface="Georgia" panose="02040502050405020303" pitchFamily="18" charset="0"/>
              </a:rPr>
              <a:t> Methodology was applied to each firm separately.</a:t>
            </a:r>
            <a:endParaRPr lang="en-US" sz="1800"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89C9F10E-E32F-9005-89B0-E454921EFAFC}"/>
              </a:ext>
            </a:extLst>
          </p:cNvPr>
          <p:cNvSpPr/>
          <p:nvPr/>
        </p:nvSpPr>
        <p:spPr>
          <a:xfrm>
            <a:off x="554170" y="2315821"/>
            <a:ext cx="8262257" cy="2081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u="none" strike="noStrike" dirty="0">
                <a:solidFill>
                  <a:schemeClr val="bg1"/>
                </a:solidFill>
                <a:effectLst/>
                <a:latin typeface="Georgia" panose="02040502050405020303" pitchFamily="18" charset="0"/>
              </a:rPr>
              <a:t> </a:t>
            </a:r>
            <a:r>
              <a:rPr lang="en-US" b="1" dirty="0">
                <a:solidFill>
                  <a:schemeClr val="bg1"/>
                </a:solidFill>
                <a:latin typeface="Georgia" panose="02040502050405020303" pitchFamily="18" charset="0"/>
              </a:rPr>
              <a:t>E</a:t>
            </a:r>
            <a:r>
              <a:rPr lang="en-US" b="1" i="0" u="none" strike="noStrike" dirty="0">
                <a:solidFill>
                  <a:schemeClr val="bg1"/>
                </a:solidFill>
                <a:effectLst/>
                <a:latin typeface="Georgia" panose="02040502050405020303" pitchFamily="18" charset="0"/>
              </a:rPr>
              <a:t>mployment History:</a:t>
            </a:r>
          </a:p>
          <a:p>
            <a:pPr marL="285750" indent="-285750">
              <a:buFont typeface="Wingdings" panose="05000000000000000000" pitchFamily="2" charset="2"/>
              <a:buChar char="Ø"/>
            </a:pPr>
            <a:r>
              <a:rPr lang="en-US" b="0" i="0" u="none" strike="noStrike" dirty="0">
                <a:solidFill>
                  <a:schemeClr val="bg1"/>
                </a:solidFill>
                <a:effectLst/>
                <a:latin typeface="Georgia" panose="02040502050405020303" pitchFamily="18" charset="0"/>
              </a:rPr>
              <a:t>Data from individuals employed by firm, encompassing their prior job experiences and roles within either organization. </a:t>
            </a: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p:txBody>
      </p:sp>
      <p:pic>
        <p:nvPicPr>
          <p:cNvPr id="1026" name="Picture 2">
            <a:extLst>
              <a:ext uri="{FF2B5EF4-FFF2-40B4-BE49-F238E27FC236}">
                <a16:creationId xmlns:a16="http://schemas.microsoft.com/office/drawing/2014/main" id="{69471BE1-673D-C123-3BA7-B5BCAE594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61" y="3225864"/>
            <a:ext cx="7903832" cy="978084"/>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0B124B5-40C7-CA3F-DCF7-7ACDE0A047F7}"/>
              </a:ext>
            </a:extLst>
          </p:cNvPr>
          <p:cNvSpPr/>
          <p:nvPr/>
        </p:nvSpPr>
        <p:spPr>
          <a:xfrm>
            <a:off x="554170" y="4582656"/>
            <a:ext cx="8343900" cy="2081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0" i="0" u="none" strike="noStrike" dirty="0">
              <a:solidFill>
                <a:srgbClr val="000000"/>
              </a:solidFill>
              <a:effectLst/>
              <a:latin typeface="Georgia" panose="02040502050405020303" pitchFamily="18" charset="0"/>
            </a:endParaRPr>
          </a:p>
          <a:p>
            <a:r>
              <a:rPr lang="en-US" b="1" i="0" u="none" strike="noStrike" dirty="0">
                <a:solidFill>
                  <a:schemeClr val="bg1"/>
                </a:solidFill>
                <a:effectLst/>
                <a:latin typeface="Georgia" panose="02040502050405020303" pitchFamily="18" charset="0"/>
              </a:rPr>
              <a:t> CEO I</a:t>
            </a:r>
            <a:r>
              <a:rPr lang="en-US" b="1" dirty="0">
                <a:solidFill>
                  <a:schemeClr val="bg1"/>
                </a:solidFill>
                <a:latin typeface="Georgia" panose="02040502050405020303" pitchFamily="18" charset="0"/>
              </a:rPr>
              <a:t>nformation</a:t>
            </a:r>
            <a:r>
              <a:rPr lang="en-US" b="1" i="0" u="none" strike="noStrike" dirty="0">
                <a:solidFill>
                  <a:schemeClr val="bg1"/>
                </a:solidFill>
                <a:effectLst/>
                <a:latin typeface="Georgia" panose="02040502050405020303" pitchFamily="18" charset="0"/>
              </a:rPr>
              <a:t>:</a:t>
            </a:r>
          </a:p>
          <a:p>
            <a:pPr marL="285750" indent="-285750">
              <a:buFont typeface="Wingdings" panose="05000000000000000000" pitchFamily="2" charset="2"/>
              <a:buChar char="Ø"/>
            </a:pPr>
            <a:r>
              <a:rPr lang="en-US" dirty="0">
                <a:solidFill>
                  <a:schemeClr val="bg1"/>
                </a:solidFill>
                <a:latin typeface="Georgia" panose="02040502050405020303" pitchFamily="18" charset="0"/>
              </a:rPr>
              <a:t>Firm CEO data dating back to 1994. </a:t>
            </a:r>
            <a:endParaRPr lang="en-US" b="0" i="0" u="none" strike="noStrike" dirty="0">
              <a:solidFill>
                <a:schemeClr val="bg1"/>
              </a:solidFill>
              <a:effectLst/>
              <a:latin typeface="Georgia" panose="02040502050405020303" pitchFamily="18" charset="0"/>
            </a:endParaRP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b="0" dirty="0">
              <a:effectLst/>
              <a:latin typeface="Georgia" panose="02040502050405020303" pitchFamily="18" charset="0"/>
            </a:endParaRPr>
          </a:p>
          <a:p>
            <a:br>
              <a:rPr lang="en-US" dirty="0">
                <a:latin typeface="Georgia" panose="02040502050405020303" pitchFamily="18" charset="0"/>
              </a:rPr>
            </a:br>
            <a:endParaRPr lang="en-US" b="1" dirty="0">
              <a:solidFill>
                <a:schemeClr val="tx1"/>
              </a:solidFill>
              <a:latin typeface="Georgia" panose="02040502050405020303" pitchFamily="18" charset="0"/>
            </a:endParaRPr>
          </a:p>
        </p:txBody>
      </p:sp>
      <p:pic>
        <p:nvPicPr>
          <p:cNvPr id="1028" name="Picture 4">
            <a:extLst>
              <a:ext uri="{FF2B5EF4-FFF2-40B4-BE49-F238E27FC236}">
                <a16:creationId xmlns:a16="http://schemas.microsoft.com/office/drawing/2014/main" id="{8FBB4D23-2E78-35A1-A456-3E273708D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561" y="5274737"/>
            <a:ext cx="7903832" cy="978084"/>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88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843172"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a:t>
            </a:r>
            <a:r>
              <a:rPr lang="en-US" sz="4800" dirty="0">
                <a:solidFill>
                  <a:schemeClr val="tx1"/>
                </a:solidFill>
                <a:latin typeface="Georgia" panose="02040502050405020303" pitchFamily="18" charset="0"/>
                <a:ea typeface="Tahoma" panose="020B0604030504040204" pitchFamily="34" charset="0"/>
                <a:cs typeface="Tahoma" panose="020B0604030504040204" pitchFamily="34" charset="0"/>
              </a:rPr>
              <a:t>Classification</a:t>
            </a:r>
            <a:endParaRPr lang="en-US" sz="4800" dirty="0">
              <a:latin typeface="Georgia" panose="02040502050405020303" pitchFamily="18" charset="0"/>
            </a:endParaRPr>
          </a:p>
        </p:txBody>
      </p:sp>
      <p:sp>
        <p:nvSpPr>
          <p:cNvPr id="4" name="Rectangle 3">
            <a:extLst>
              <a:ext uri="{FF2B5EF4-FFF2-40B4-BE49-F238E27FC236}">
                <a16:creationId xmlns:a16="http://schemas.microsoft.com/office/drawing/2014/main" id="{9BCFA309-613C-A84C-1AE9-1EBBDA727536}"/>
              </a:ext>
            </a:extLst>
          </p:cNvPr>
          <p:cNvSpPr/>
          <p:nvPr/>
        </p:nvSpPr>
        <p:spPr>
          <a:xfrm>
            <a:off x="702129" y="2188029"/>
            <a:ext cx="2204357" cy="294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Georgia" panose="02040502050405020303" pitchFamily="18" charset="0"/>
              </a:rPr>
              <a:t>Classification</a:t>
            </a:r>
          </a:p>
          <a:p>
            <a:pPr algn="ctr"/>
            <a:endParaRPr lang="en-US" sz="1600" dirty="0">
              <a:latin typeface="Georgia" panose="02040502050405020303" pitchFamily="18" charset="0"/>
            </a:endParaRPr>
          </a:p>
          <a:p>
            <a:pPr algn="ctr"/>
            <a:r>
              <a:rPr lang="en-US" sz="1600" dirty="0">
                <a:latin typeface="Georgia" panose="02040502050405020303" pitchFamily="18" charset="0"/>
              </a:rPr>
              <a:t>Categorized each record as Audit, Consulting, or Other based on ONET code.</a:t>
            </a:r>
          </a:p>
          <a:p>
            <a:pPr algn="ctr"/>
            <a:endParaRPr lang="en-US" sz="1600" dirty="0">
              <a:latin typeface="Georgia" panose="02040502050405020303" pitchFamily="18" charset="0"/>
            </a:endParaRPr>
          </a:p>
          <a:p>
            <a:pPr algn="ctr"/>
            <a:r>
              <a:rPr lang="en-US" sz="1600" dirty="0">
                <a:latin typeface="Georgia" panose="02040502050405020303" pitchFamily="18" charset="0"/>
              </a:rPr>
              <a:t>Dropped Other labelled rows.</a:t>
            </a:r>
          </a:p>
          <a:p>
            <a:pPr algn="ctr"/>
            <a:endParaRPr lang="en-US" sz="1600" dirty="0">
              <a:latin typeface="Georgia" panose="02040502050405020303" pitchFamily="18" charset="0"/>
            </a:endParaRPr>
          </a:p>
          <a:p>
            <a:pPr algn="ctr"/>
            <a:endParaRPr lang="en-US" sz="1600" dirty="0">
              <a:latin typeface="Georgia" panose="02040502050405020303" pitchFamily="18" charset="0"/>
            </a:endParaRPr>
          </a:p>
        </p:txBody>
      </p:sp>
      <p:cxnSp>
        <p:nvCxnSpPr>
          <p:cNvPr id="6" name="Straight Arrow Connector 5">
            <a:extLst>
              <a:ext uri="{FF2B5EF4-FFF2-40B4-BE49-F238E27FC236}">
                <a16:creationId xmlns:a16="http://schemas.microsoft.com/office/drawing/2014/main" id="{59327FD5-F669-3F22-2046-E47EA128582D}"/>
              </a:ext>
            </a:extLst>
          </p:cNvPr>
          <p:cNvCxnSpPr/>
          <p:nvPr/>
        </p:nvCxnSpPr>
        <p:spPr>
          <a:xfrm>
            <a:off x="3136087" y="3641271"/>
            <a:ext cx="505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693D411-DC5D-6010-BD66-AF7EC591E839}"/>
              </a:ext>
            </a:extLst>
          </p:cNvPr>
          <p:cNvPicPr>
            <a:picLocks noChangeAspect="1"/>
          </p:cNvPicPr>
          <p:nvPr/>
        </p:nvPicPr>
        <p:blipFill>
          <a:blip r:embed="rId3"/>
          <a:stretch>
            <a:fillRect/>
          </a:stretch>
        </p:blipFill>
        <p:spPr>
          <a:xfrm>
            <a:off x="6304830" y="3562016"/>
            <a:ext cx="585267" cy="158510"/>
          </a:xfrm>
          <a:prstGeom prst="rect">
            <a:avLst/>
          </a:prstGeom>
        </p:spPr>
      </p:pic>
      <p:sp>
        <p:nvSpPr>
          <p:cNvPr id="9" name="Rectangle 8">
            <a:extLst>
              <a:ext uri="{FF2B5EF4-FFF2-40B4-BE49-F238E27FC236}">
                <a16:creationId xmlns:a16="http://schemas.microsoft.com/office/drawing/2014/main" id="{C4DE73AC-49EF-763C-41E6-DBF01359E65E}"/>
              </a:ext>
            </a:extLst>
          </p:cNvPr>
          <p:cNvSpPr/>
          <p:nvPr/>
        </p:nvSpPr>
        <p:spPr>
          <a:xfrm>
            <a:off x="7119698" y="2188029"/>
            <a:ext cx="2204357" cy="294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Georgia" panose="02040502050405020303" pitchFamily="18" charset="0"/>
              </a:rPr>
              <a:t>Indicator</a:t>
            </a:r>
          </a:p>
          <a:p>
            <a:pPr algn="ctr"/>
            <a:endParaRPr lang="en-US" sz="1600" dirty="0">
              <a:latin typeface="Georgia" panose="02040502050405020303" pitchFamily="18" charset="0"/>
            </a:endParaRPr>
          </a:p>
          <a:p>
            <a:pPr algn="ctr"/>
            <a:r>
              <a:rPr lang="en-US" sz="1600" dirty="0">
                <a:latin typeface="Georgia" panose="02040502050405020303" pitchFamily="18" charset="0"/>
              </a:rPr>
              <a:t>Assessed years spent in Audit vs. Consulting and assigned True/False labels in the Audit Focus Indicator based on maximum duration.</a:t>
            </a:r>
          </a:p>
          <a:p>
            <a:pPr algn="ctr"/>
            <a:endParaRPr lang="en-US" sz="1600" dirty="0">
              <a:latin typeface="Georgia" panose="02040502050405020303" pitchFamily="18" charset="0"/>
            </a:endParaRPr>
          </a:p>
        </p:txBody>
      </p:sp>
      <p:sp>
        <p:nvSpPr>
          <p:cNvPr id="10" name="Rectangle 9">
            <a:extLst>
              <a:ext uri="{FF2B5EF4-FFF2-40B4-BE49-F238E27FC236}">
                <a16:creationId xmlns:a16="http://schemas.microsoft.com/office/drawing/2014/main" id="{E86F3745-32F0-7558-5650-170D724EAC0C}"/>
              </a:ext>
            </a:extLst>
          </p:cNvPr>
          <p:cNvSpPr/>
          <p:nvPr/>
        </p:nvSpPr>
        <p:spPr>
          <a:xfrm>
            <a:off x="3865549" y="2188029"/>
            <a:ext cx="2204357" cy="294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1600" indent="0" algn="ctr">
              <a:buNone/>
            </a:pPr>
            <a:endParaRPr lang="en-US" sz="1600" dirty="0">
              <a:solidFill>
                <a:schemeClr val="bg1"/>
              </a:solidFill>
              <a:latin typeface="Georgia" panose="02040502050405020303" pitchFamily="18" charset="0"/>
            </a:endParaRPr>
          </a:p>
          <a:p>
            <a:pPr marL="101600" indent="0" algn="ctr">
              <a:buNone/>
            </a:pPr>
            <a:r>
              <a:rPr lang="en-US" sz="1600" b="1" dirty="0">
                <a:solidFill>
                  <a:schemeClr val="bg1"/>
                </a:solidFill>
                <a:latin typeface="Georgia" panose="02040502050405020303" pitchFamily="18" charset="0"/>
              </a:rPr>
              <a:t>Experience</a:t>
            </a:r>
          </a:p>
          <a:p>
            <a:pPr marL="101600" indent="0" algn="ctr">
              <a:buNone/>
            </a:pPr>
            <a:endParaRPr lang="en-US" sz="1600" dirty="0">
              <a:solidFill>
                <a:schemeClr val="bg1"/>
              </a:solidFill>
              <a:latin typeface="Georgia" panose="02040502050405020303" pitchFamily="18" charset="0"/>
            </a:endParaRPr>
          </a:p>
          <a:p>
            <a:pPr marL="101600" indent="0" algn="ctr">
              <a:buNone/>
            </a:pPr>
            <a:r>
              <a:rPr lang="en-US" sz="1600" dirty="0">
                <a:solidFill>
                  <a:schemeClr val="bg1"/>
                </a:solidFill>
                <a:latin typeface="Georgia" panose="02040502050405020303" pitchFamily="18" charset="0"/>
              </a:rPr>
              <a:t>Numerically calculate years experience for each record in Audit and Consulting based on start and end dates.</a:t>
            </a:r>
          </a:p>
          <a:p>
            <a:pPr marL="101600" indent="0" algn="ctr">
              <a:buNone/>
            </a:pPr>
            <a:endParaRPr lang="en-US" sz="1600" dirty="0">
              <a:solidFill>
                <a:schemeClr val="bg1"/>
              </a:solidFill>
              <a:latin typeface="Georgia" panose="02040502050405020303" pitchFamily="18" charset="0"/>
            </a:endParaRPr>
          </a:p>
          <a:p>
            <a:pPr marL="101600" indent="0" algn="ctr">
              <a:buNone/>
            </a:pPr>
            <a:endParaRPr lang="en-US" sz="1600" dirty="0">
              <a:solidFill>
                <a:schemeClr val="bg1"/>
              </a:solidFill>
              <a:latin typeface="Georgia" panose="02040502050405020303" pitchFamily="18" charset="0"/>
            </a:endParaRPr>
          </a:p>
          <a:p>
            <a:pPr algn="ctr"/>
            <a:endParaRPr lang="en-US" sz="1600" dirty="0">
              <a:latin typeface="Georgia" panose="02040502050405020303" pitchFamily="18" charset="0"/>
            </a:endParaRPr>
          </a:p>
          <a:p>
            <a:pPr algn="ctr"/>
            <a:endParaRPr lang="en-US" sz="1600"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63EAD40E-7EAE-B29A-0EC6-F948B98F7E39}"/>
              </a:ext>
            </a:extLst>
          </p:cNvPr>
          <p:cNvCxnSpPr/>
          <p:nvPr/>
        </p:nvCxnSpPr>
        <p:spPr>
          <a:xfrm>
            <a:off x="1061357" y="2694215"/>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6BB0608-D927-43CB-C1B2-9369DF59576F}"/>
              </a:ext>
            </a:extLst>
          </p:cNvPr>
          <p:cNvCxnSpPr/>
          <p:nvPr/>
        </p:nvCxnSpPr>
        <p:spPr>
          <a:xfrm>
            <a:off x="4224777" y="2694215"/>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3D7FC89-F6D7-1692-1021-6F2FD0B01253}"/>
              </a:ext>
            </a:extLst>
          </p:cNvPr>
          <p:cNvCxnSpPr/>
          <p:nvPr/>
        </p:nvCxnSpPr>
        <p:spPr>
          <a:xfrm>
            <a:off x="7478926" y="2694215"/>
            <a:ext cx="14859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814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108385"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p:txBody>
          <a:bodyPr/>
          <a:lstStyle/>
          <a:p>
            <a:r>
              <a:rPr lang="en-US" dirty="0">
                <a:latin typeface="Georgia" panose="02040502050405020303" pitchFamily="18" charset="0"/>
              </a:rPr>
              <a:t>Exit Analysis</a:t>
            </a:r>
          </a:p>
          <a:p>
            <a:r>
              <a:rPr lang="en-US" dirty="0">
                <a:latin typeface="Georgia" panose="02040502050405020303" pitchFamily="18" charset="0"/>
              </a:rPr>
              <a:t>Recall: </a:t>
            </a:r>
            <a:r>
              <a:rPr lang="en-US" dirty="0" err="1">
                <a:latin typeface="Georgia" panose="02040502050405020303" pitchFamily="18" charset="0"/>
              </a:rPr>
              <a:t>firm_ind</a:t>
            </a:r>
            <a:r>
              <a:rPr lang="en-US" dirty="0">
                <a:latin typeface="Georgia" panose="02040502050405020303" pitchFamily="18" charset="0"/>
              </a:rPr>
              <a:t>, 1 if job within firm, 0 if job outside firm. </a:t>
            </a:r>
          </a:p>
          <a:p>
            <a:pPr marL="101600" indent="0">
              <a:buNone/>
            </a:pPr>
            <a:endParaRPr lang="en-US"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48BBFA13-1F77-166B-13EE-0F53D826D969}"/>
              </a:ext>
            </a:extLst>
          </p:cNvPr>
          <p:cNvSpPr/>
          <p:nvPr/>
        </p:nvSpPr>
        <p:spPr>
          <a:xfrm>
            <a:off x="106740" y="3788063"/>
            <a:ext cx="2020211" cy="7700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Sorted data frame by start date and ID</a:t>
            </a:r>
          </a:p>
        </p:txBody>
      </p:sp>
      <p:sp>
        <p:nvSpPr>
          <p:cNvPr id="5" name="Rectangle: Rounded Corners 4">
            <a:extLst>
              <a:ext uri="{FF2B5EF4-FFF2-40B4-BE49-F238E27FC236}">
                <a16:creationId xmlns:a16="http://schemas.microsoft.com/office/drawing/2014/main" id="{10B67C3B-C5C8-615D-A9D1-E08E66F3E47A}"/>
              </a:ext>
            </a:extLst>
          </p:cNvPr>
          <p:cNvSpPr/>
          <p:nvPr/>
        </p:nvSpPr>
        <p:spPr>
          <a:xfrm>
            <a:off x="2582866" y="3480788"/>
            <a:ext cx="2590767" cy="1345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A</a:t>
            </a:r>
            <a:r>
              <a:rPr lang="en-US" b="0" i="0" u="none" strike="noStrike" dirty="0">
                <a:solidFill>
                  <a:schemeClr val="bg1"/>
                </a:solidFill>
                <a:effectLst/>
                <a:latin typeface="Georgia" panose="02040502050405020303" pitchFamily="18" charset="0"/>
              </a:rPr>
              <a:t>ssessed whether their current job was within the firm and if their subsequent job was outside the firm. </a:t>
            </a:r>
            <a:endParaRPr lang="en-US" sz="1100" dirty="0">
              <a:solidFill>
                <a:schemeClr val="bg1"/>
              </a:solidFill>
              <a:latin typeface="Georgia" panose="02040502050405020303" pitchFamily="18" charset="0"/>
            </a:endParaRPr>
          </a:p>
        </p:txBody>
      </p:sp>
      <p:sp>
        <p:nvSpPr>
          <p:cNvPr id="6" name="Rectangle: Rounded Corners 5">
            <a:extLst>
              <a:ext uri="{FF2B5EF4-FFF2-40B4-BE49-F238E27FC236}">
                <a16:creationId xmlns:a16="http://schemas.microsoft.com/office/drawing/2014/main" id="{70521944-C2F7-483E-D7A5-D609E807A828}"/>
              </a:ext>
            </a:extLst>
          </p:cNvPr>
          <p:cNvSpPr/>
          <p:nvPr/>
        </p:nvSpPr>
        <p:spPr>
          <a:xfrm>
            <a:off x="6129718" y="3429000"/>
            <a:ext cx="2286000" cy="637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Current Job: </a:t>
            </a:r>
            <a:r>
              <a:rPr lang="en-US" dirty="0" err="1">
                <a:solidFill>
                  <a:schemeClr val="bg1"/>
                </a:solidFill>
                <a:latin typeface="Georgia" panose="02040502050405020303" pitchFamily="18" charset="0"/>
              </a:rPr>
              <a:t>firm_ind</a:t>
            </a:r>
            <a:r>
              <a:rPr lang="en-US" dirty="0">
                <a:solidFill>
                  <a:schemeClr val="bg1"/>
                </a:solidFill>
                <a:latin typeface="Georgia" panose="02040502050405020303" pitchFamily="18" charset="0"/>
              </a:rPr>
              <a:t> = 1</a:t>
            </a:r>
          </a:p>
          <a:p>
            <a:pPr algn="ctr"/>
            <a:r>
              <a:rPr lang="en-US" dirty="0">
                <a:solidFill>
                  <a:schemeClr val="bg1"/>
                </a:solidFill>
                <a:latin typeface="Georgia" panose="02040502050405020303" pitchFamily="18" charset="0"/>
              </a:rPr>
              <a:t>Next Job: </a:t>
            </a:r>
            <a:r>
              <a:rPr lang="en-US" dirty="0" err="1">
                <a:solidFill>
                  <a:schemeClr val="bg1"/>
                </a:solidFill>
                <a:latin typeface="Georgia" panose="02040502050405020303" pitchFamily="18" charset="0"/>
              </a:rPr>
              <a:t>firm_ind</a:t>
            </a:r>
            <a:r>
              <a:rPr lang="en-US" dirty="0">
                <a:solidFill>
                  <a:schemeClr val="bg1"/>
                </a:solidFill>
                <a:latin typeface="Georgia" panose="02040502050405020303" pitchFamily="18" charset="0"/>
              </a:rPr>
              <a:t> = 0</a:t>
            </a:r>
          </a:p>
        </p:txBody>
      </p:sp>
      <p:sp>
        <p:nvSpPr>
          <p:cNvPr id="7" name="Rectangle: Rounded Corners 6">
            <a:extLst>
              <a:ext uri="{FF2B5EF4-FFF2-40B4-BE49-F238E27FC236}">
                <a16:creationId xmlns:a16="http://schemas.microsoft.com/office/drawing/2014/main" id="{AB5BACAC-FE56-0FF0-3720-E3C92E2ECE9D}"/>
              </a:ext>
            </a:extLst>
          </p:cNvPr>
          <p:cNvSpPr/>
          <p:nvPr/>
        </p:nvSpPr>
        <p:spPr>
          <a:xfrm>
            <a:off x="6129718" y="4309655"/>
            <a:ext cx="2286000" cy="637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Any other combination</a:t>
            </a:r>
          </a:p>
        </p:txBody>
      </p:sp>
      <p:cxnSp>
        <p:nvCxnSpPr>
          <p:cNvPr id="9" name="Straight Arrow Connector 8">
            <a:extLst>
              <a:ext uri="{FF2B5EF4-FFF2-40B4-BE49-F238E27FC236}">
                <a16:creationId xmlns:a16="http://schemas.microsoft.com/office/drawing/2014/main" id="{B2F83888-7147-5D5D-AD02-E64957B8940B}"/>
              </a:ext>
            </a:extLst>
          </p:cNvPr>
          <p:cNvCxnSpPr>
            <a:cxnSpLocks/>
          </p:cNvCxnSpPr>
          <p:nvPr/>
        </p:nvCxnSpPr>
        <p:spPr>
          <a:xfrm>
            <a:off x="5320051" y="3720705"/>
            <a:ext cx="516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C8A4E8-5E3A-FD3D-19FD-E5C0D027FA72}"/>
              </a:ext>
            </a:extLst>
          </p:cNvPr>
          <p:cNvSpPr txBox="1"/>
          <p:nvPr/>
        </p:nvSpPr>
        <p:spPr>
          <a:xfrm>
            <a:off x="9085269" y="3593996"/>
            <a:ext cx="1474412" cy="307777"/>
          </a:xfrm>
          <a:prstGeom prst="rect">
            <a:avLst/>
          </a:prstGeom>
          <a:noFill/>
        </p:spPr>
        <p:txBody>
          <a:bodyPr wrap="square" rtlCol="0">
            <a:spAutoFit/>
          </a:bodyPr>
          <a:lstStyle/>
          <a:p>
            <a:r>
              <a:rPr lang="en-US" b="1" dirty="0">
                <a:latin typeface="Georgia" panose="02040502050405020303" pitchFamily="18" charset="0"/>
              </a:rPr>
              <a:t>True, Exited</a:t>
            </a:r>
          </a:p>
        </p:txBody>
      </p:sp>
      <p:cxnSp>
        <p:nvCxnSpPr>
          <p:cNvPr id="12" name="Straight Arrow Connector 11">
            <a:extLst>
              <a:ext uri="{FF2B5EF4-FFF2-40B4-BE49-F238E27FC236}">
                <a16:creationId xmlns:a16="http://schemas.microsoft.com/office/drawing/2014/main" id="{54846DFE-3395-C033-02F8-B384E2A8E9F9}"/>
              </a:ext>
            </a:extLst>
          </p:cNvPr>
          <p:cNvCxnSpPr>
            <a:cxnSpLocks/>
          </p:cNvCxnSpPr>
          <p:nvPr/>
        </p:nvCxnSpPr>
        <p:spPr>
          <a:xfrm>
            <a:off x="5320051" y="4599673"/>
            <a:ext cx="516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3209F9-4DB2-428A-4E55-F6291F209A47}"/>
              </a:ext>
            </a:extLst>
          </p:cNvPr>
          <p:cNvSpPr txBox="1"/>
          <p:nvPr/>
        </p:nvSpPr>
        <p:spPr>
          <a:xfrm>
            <a:off x="9085269" y="4461520"/>
            <a:ext cx="1745554" cy="307777"/>
          </a:xfrm>
          <a:prstGeom prst="rect">
            <a:avLst/>
          </a:prstGeom>
          <a:noFill/>
        </p:spPr>
        <p:txBody>
          <a:bodyPr wrap="square" rtlCol="0">
            <a:spAutoFit/>
          </a:bodyPr>
          <a:lstStyle/>
          <a:p>
            <a:r>
              <a:rPr lang="en-US" b="1" dirty="0">
                <a:latin typeface="Georgia" panose="02040502050405020303" pitchFamily="18" charset="0"/>
              </a:rPr>
              <a:t>False, No Exit</a:t>
            </a:r>
            <a:endParaRPr lang="en-US" sz="1200" b="1" dirty="0">
              <a:latin typeface="Georgia" panose="02040502050405020303" pitchFamily="18" charset="0"/>
            </a:endParaRPr>
          </a:p>
        </p:txBody>
      </p:sp>
      <p:sp>
        <p:nvSpPr>
          <p:cNvPr id="18" name="Equals 17">
            <a:extLst>
              <a:ext uri="{FF2B5EF4-FFF2-40B4-BE49-F238E27FC236}">
                <a16:creationId xmlns:a16="http://schemas.microsoft.com/office/drawing/2014/main" id="{C33B487D-10F0-3324-6C16-ACF8521E8B76}"/>
              </a:ext>
            </a:extLst>
          </p:cNvPr>
          <p:cNvSpPr/>
          <p:nvPr/>
        </p:nvSpPr>
        <p:spPr>
          <a:xfrm>
            <a:off x="8700716" y="3509357"/>
            <a:ext cx="403477" cy="422696"/>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Equals 18">
            <a:extLst>
              <a:ext uri="{FF2B5EF4-FFF2-40B4-BE49-F238E27FC236}">
                <a16:creationId xmlns:a16="http://schemas.microsoft.com/office/drawing/2014/main" id="{ED183B66-C284-EBF7-B1FE-39403D344B43}"/>
              </a:ext>
            </a:extLst>
          </p:cNvPr>
          <p:cNvSpPr/>
          <p:nvPr/>
        </p:nvSpPr>
        <p:spPr>
          <a:xfrm>
            <a:off x="8700716" y="4404061"/>
            <a:ext cx="403477" cy="422696"/>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CB7D4BDC-F03B-BCD7-EC8C-9C4F1C855D22}"/>
              </a:ext>
            </a:extLst>
          </p:cNvPr>
          <p:cNvCxnSpPr>
            <a:cxnSpLocks/>
          </p:cNvCxnSpPr>
          <p:nvPr/>
        </p:nvCxnSpPr>
        <p:spPr>
          <a:xfrm>
            <a:off x="2291332" y="4153772"/>
            <a:ext cx="135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9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222685"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20668"/>
            <a:ext cx="9171005" cy="3937000"/>
          </a:xfrm>
        </p:spPr>
        <p:txBody>
          <a:bodyPr/>
          <a:lstStyle/>
          <a:p>
            <a:r>
              <a:rPr lang="en-US" dirty="0">
                <a:latin typeface="Georgia" panose="02040502050405020303" pitchFamily="18" charset="0"/>
              </a:rPr>
              <a:t>Updated Data Frame:</a:t>
            </a:r>
          </a:p>
          <a:p>
            <a:pPr marL="101600" indent="0">
              <a:buNone/>
            </a:pPr>
            <a:endParaRPr lang="en-US" dirty="0">
              <a:latin typeface="Georgia" panose="02040502050405020303" pitchFamily="18" charset="0"/>
            </a:endParaRPr>
          </a:p>
          <a:p>
            <a:pPr marL="101600" indent="0">
              <a:buNone/>
            </a:pPr>
            <a:endParaRPr lang="en-US" dirty="0">
              <a:latin typeface="Georgia" panose="02040502050405020303" pitchFamily="18" charset="0"/>
            </a:endParaRPr>
          </a:p>
          <a:p>
            <a:pPr marL="101600" indent="0">
              <a:buNone/>
            </a:pPr>
            <a:endParaRPr lang="en-US" dirty="0">
              <a:latin typeface="Georgia" panose="02040502050405020303" pitchFamily="18" charset="0"/>
            </a:endParaRPr>
          </a:p>
          <a:p>
            <a:pPr marL="101600" indent="0">
              <a:buNone/>
            </a:pPr>
            <a:endParaRPr lang="en-US" dirty="0">
              <a:latin typeface="Georgia" panose="02040502050405020303" pitchFamily="18" charset="0"/>
            </a:endParaRPr>
          </a:p>
          <a:p>
            <a:r>
              <a:rPr lang="en-US" dirty="0">
                <a:latin typeface="Georgia" panose="02040502050405020303" pitchFamily="18" charset="0"/>
              </a:rPr>
              <a:t>Exit Analysis Data Frame:</a:t>
            </a:r>
          </a:p>
          <a:p>
            <a:pPr marL="101600" indent="0">
              <a:buNone/>
            </a:pPr>
            <a:endParaRPr lang="en-US" dirty="0">
              <a:latin typeface="Georgia" panose="02040502050405020303" pitchFamily="18" charset="0"/>
            </a:endParaRPr>
          </a:p>
        </p:txBody>
      </p:sp>
      <p:pic>
        <p:nvPicPr>
          <p:cNvPr id="1026" name="Picture 2">
            <a:extLst>
              <a:ext uri="{FF2B5EF4-FFF2-40B4-BE49-F238E27FC236}">
                <a16:creationId xmlns:a16="http://schemas.microsoft.com/office/drawing/2014/main" id="{A9AEE5B2-4A3F-C3FF-76FE-40A3C510C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037" y="2246188"/>
            <a:ext cx="8995866" cy="1809618"/>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FA365E-6F48-02EC-EBF6-BEA497659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037" y="4611812"/>
            <a:ext cx="3730692" cy="15009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2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338039"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20668"/>
            <a:ext cx="9171005" cy="3937000"/>
          </a:xfrm>
        </p:spPr>
        <p:txBody>
          <a:bodyPr/>
          <a:lstStyle/>
          <a:p>
            <a:r>
              <a:rPr lang="en-US" dirty="0">
                <a:latin typeface="Georgia" panose="02040502050405020303" pitchFamily="18" charset="0"/>
              </a:rPr>
              <a:t>Promotion, Lateral, and Demotion Analysis</a:t>
            </a:r>
          </a:p>
          <a:p>
            <a:pPr lvl="1"/>
            <a:r>
              <a:rPr lang="en-US" dirty="0">
                <a:latin typeface="Georgia" panose="02040502050405020303" pitchFamily="18" charset="0"/>
              </a:rPr>
              <a:t>How employees transition within the firm</a:t>
            </a:r>
          </a:p>
          <a:p>
            <a:r>
              <a:rPr lang="en-US" dirty="0">
                <a:latin typeface="Georgia" panose="02040502050405020303" pitchFamily="18" charset="0"/>
              </a:rPr>
              <a:t>Recall: </a:t>
            </a:r>
            <a:r>
              <a:rPr lang="en-US" dirty="0" err="1">
                <a:latin typeface="Georgia" panose="02040502050405020303" pitchFamily="18" charset="0"/>
              </a:rPr>
              <a:t>firm_ind</a:t>
            </a:r>
            <a:r>
              <a:rPr lang="en-US" dirty="0">
                <a:latin typeface="Georgia" panose="02040502050405020303" pitchFamily="18" charset="0"/>
              </a:rPr>
              <a:t> = 1 only</a:t>
            </a:r>
          </a:p>
          <a:p>
            <a:pPr marL="101600" indent="0">
              <a:buNone/>
            </a:pPr>
            <a:endParaRPr lang="en-US"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7B6FDF21-B27E-BED7-2EE3-A038C1C4FAD2}"/>
              </a:ext>
            </a:extLst>
          </p:cNvPr>
          <p:cNvSpPr/>
          <p:nvPr/>
        </p:nvSpPr>
        <p:spPr>
          <a:xfrm>
            <a:off x="72629" y="3265661"/>
            <a:ext cx="2153967" cy="19835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Initiated the creation of a new column named 'Origin'</a:t>
            </a:r>
          </a:p>
        </p:txBody>
      </p:sp>
      <p:sp>
        <p:nvSpPr>
          <p:cNvPr id="5" name="Rectangle: Rounded Corners 4">
            <a:extLst>
              <a:ext uri="{FF2B5EF4-FFF2-40B4-BE49-F238E27FC236}">
                <a16:creationId xmlns:a16="http://schemas.microsoft.com/office/drawing/2014/main" id="{DD4A3D50-E114-4045-E83E-C70F4EB98075}"/>
              </a:ext>
            </a:extLst>
          </p:cNvPr>
          <p:cNvSpPr/>
          <p:nvPr/>
        </p:nvSpPr>
        <p:spPr>
          <a:xfrm>
            <a:off x="2350593" y="3256572"/>
            <a:ext cx="2148168"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Filtered data to identify transitions between different ONET codes. </a:t>
            </a:r>
          </a:p>
          <a:p>
            <a:pPr algn="ctr"/>
            <a:endParaRPr lang="en-US" dirty="0">
              <a:solidFill>
                <a:schemeClr val="bg1"/>
              </a:solidFill>
              <a:latin typeface="Georgia" panose="02040502050405020303" pitchFamily="18" charset="0"/>
            </a:endParaRPr>
          </a:p>
          <a:p>
            <a:pPr algn="ctr"/>
            <a:r>
              <a:rPr lang="en-US" dirty="0">
                <a:solidFill>
                  <a:schemeClr val="bg1"/>
                </a:solidFill>
                <a:latin typeface="Georgia" panose="02040502050405020303" pitchFamily="18" charset="0"/>
              </a:rPr>
              <a:t>Initiated the creation of a new column named ‘Destination’.</a:t>
            </a:r>
          </a:p>
        </p:txBody>
      </p:sp>
      <p:sp>
        <p:nvSpPr>
          <p:cNvPr id="6" name="Rectangle: Rounded Corners 5">
            <a:extLst>
              <a:ext uri="{FF2B5EF4-FFF2-40B4-BE49-F238E27FC236}">
                <a16:creationId xmlns:a16="http://schemas.microsoft.com/office/drawing/2014/main" id="{6C0880DD-6E98-AB96-244D-7508FCD16E21}"/>
              </a:ext>
            </a:extLst>
          </p:cNvPr>
          <p:cNvSpPr/>
          <p:nvPr/>
        </p:nvSpPr>
        <p:spPr>
          <a:xfrm>
            <a:off x="4622758" y="3265661"/>
            <a:ext cx="2148169"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 Tallied the occurrences of these transitions.</a:t>
            </a:r>
          </a:p>
        </p:txBody>
      </p:sp>
      <p:sp>
        <p:nvSpPr>
          <p:cNvPr id="7" name="Rectangle: Rounded Corners 6">
            <a:extLst>
              <a:ext uri="{FF2B5EF4-FFF2-40B4-BE49-F238E27FC236}">
                <a16:creationId xmlns:a16="http://schemas.microsoft.com/office/drawing/2014/main" id="{1F128063-F0A2-6DEE-BD44-A9A03D4CEEF2}"/>
              </a:ext>
            </a:extLst>
          </p:cNvPr>
          <p:cNvSpPr/>
          <p:nvPr/>
        </p:nvSpPr>
        <p:spPr>
          <a:xfrm>
            <a:off x="6894924" y="3256571"/>
            <a:ext cx="2148169"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Identify transitions occurring in the opposite direction from destination to origin. </a:t>
            </a:r>
          </a:p>
          <a:p>
            <a:pPr algn="ctr"/>
            <a:r>
              <a:rPr lang="en-US" dirty="0">
                <a:solidFill>
                  <a:schemeClr val="bg1"/>
                </a:solidFill>
                <a:latin typeface="Georgia" panose="02040502050405020303" pitchFamily="18" charset="0"/>
              </a:rPr>
              <a:t>If a reverse transition found, count added to the 'Other Direction' column.</a:t>
            </a:r>
          </a:p>
        </p:txBody>
      </p:sp>
      <p:sp>
        <p:nvSpPr>
          <p:cNvPr id="8" name="Rectangle: Rounded Corners 7">
            <a:extLst>
              <a:ext uri="{FF2B5EF4-FFF2-40B4-BE49-F238E27FC236}">
                <a16:creationId xmlns:a16="http://schemas.microsoft.com/office/drawing/2014/main" id="{8644899C-1B00-71F1-69A6-CAE6EE58FA51}"/>
              </a:ext>
            </a:extLst>
          </p:cNvPr>
          <p:cNvSpPr/>
          <p:nvPr/>
        </p:nvSpPr>
        <p:spPr>
          <a:xfrm>
            <a:off x="9167090" y="3218071"/>
            <a:ext cx="2148168"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Calculated total number of moves, the sum of direct and reverse transitions, and computed the ratio of direct transitions to total moves, storing the results in the 'Ratio' column.</a:t>
            </a:r>
          </a:p>
        </p:txBody>
      </p:sp>
      <p:sp>
        <p:nvSpPr>
          <p:cNvPr id="9" name="Arrow: Down 8">
            <a:extLst>
              <a:ext uri="{FF2B5EF4-FFF2-40B4-BE49-F238E27FC236}">
                <a16:creationId xmlns:a16="http://schemas.microsoft.com/office/drawing/2014/main" id="{4BA9123B-897A-16E4-7318-2ECEEB386A25}"/>
              </a:ext>
            </a:extLst>
          </p:cNvPr>
          <p:cNvSpPr/>
          <p:nvPr/>
        </p:nvSpPr>
        <p:spPr>
          <a:xfrm rot="16200000">
            <a:off x="2032576" y="4061559"/>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89B91E56-4227-8323-E37E-520E2F584FE5}"/>
              </a:ext>
            </a:extLst>
          </p:cNvPr>
          <p:cNvSpPr/>
          <p:nvPr/>
        </p:nvSpPr>
        <p:spPr>
          <a:xfrm rot="16200000">
            <a:off x="4310006" y="4052470"/>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2AB23B8-8344-D0B7-11B8-17CD646ECBA4}"/>
              </a:ext>
            </a:extLst>
          </p:cNvPr>
          <p:cNvSpPr/>
          <p:nvPr/>
        </p:nvSpPr>
        <p:spPr>
          <a:xfrm rot="16200000">
            <a:off x="6520174" y="4052470"/>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F18887CD-46A2-6CD3-A639-5C4216AC58DF}"/>
              </a:ext>
            </a:extLst>
          </p:cNvPr>
          <p:cNvSpPr/>
          <p:nvPr/>
        </p:nvSpPr>
        <p:spPr>
          <a:xfrm rot="16200000">
            <a:off x="8902076" y="4061560"/>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143254"/>
      </p:ext>
    </p:extLst>
  </p:cSld>
  <p:clrMapOvr>
    <a:masterClrMapping/>
  </p:clrMapOvr>
</p:sld>
</file>

<file path=ppt/theme/theme1.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2431</Words>
  <Application>Microsoft Office PowerPoint</Application>
  <PresentationFormat>Widescreen</PresentationFormat>
  <Paragraphs>323</Paragraphs>
  <Slides>16</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Wingdings</vt:lpstr>
      <vt:lpstr>Georgia</vt:lpstr>
      <vt:lpstr>Times New Roman</vt:lpstr>
      <vt:lpstr>Tahoma</vt:lpstr>
      <vt:lpstr>Calibri</vt:lpstr>
      <vt:lpstr>Arial</vt:lpstr>
      <vt:lpstr>Office Theme</vt:lpstr>
      <vt:lpstr>Office Theme</vt:lpstr>
      <vt:lpstr>Office Theme</vt:lpstr>
      <vt:lpstr>Decoding CEO Backgrounds</vt:lpstr>
      <vt:lpstr>Agenda</vt:lpstr>
      <vt:lpstr>Context</vt:lpstr>
      <vt:lpstr>Motivation, The Business Problem &amp; Importance</vt:lpstr>
      <vt:lpstr>How We Solved It: The Data</vt:lpstr>
      <vt:lpstr>How We Solved It: Classification</vt:lpstr>
      <vt:lpstr>How We Solved It: Job Analysis</vt:lpstr>
      <vt:lpstr>How We Solved It: Job Analysis</vt:lpstr>
      <vt:lpstr>How We Solved It: Job Analysis</vt:lpstr>
      <vt:lpstr>How We Solved It: Job Analysis</vt:lpstr>
      <vt:lpstr>How We Solved It: Job Analysis</vt:lpstr>
      <vt:lpstr>Results &amp; Business Implications</vt:lpstr>
      <vt:lpstr>Results &amp; Business Implications</vt:lpstr>
      <vt:lpstr>Results &amp; Business Implications</vt:lpstr>
      <vt:lpstr>Conclusion &amp; Next Steps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CEO Backgrounds</dc:title>
  <cp:lastModifiedBy>Samantha Armijo</cp:lastModifiedBy>
  <cp:revision>17</cp:revision>
  <dcterms:modified xsi:type="dcterms:W3CDTF">2024-04-24T03:09:30Z</dcterms:modified>
</cp:coreProperties>
</file>