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6C5718-0BC4-4579-9CB1-79D398EB4B38}" type="doc">
      <dgm:prSet loTypeId="urn:microsoft.com/office/officeart/2008/layout/SquareAccentList" loCatId="list" qsTypeId="urn:microsoft.com/office/officeart/2005/8/quickstyle/simple1" qsCatId="simple" csTypeId="urn:microsoft.com/office/officeart/2005/8/colors/accent3_1" csCatId="accent3" phldr="1"/>
      <dgm:spPr/>
      <dgm:t>
        <a:bodyPr/>
        <a:lstStyle/>
        <a:p>
          <a:endParaRPr lang="es-GT"/>
        </a:p>
      </dgm:t>
    </dgm:pt>
    <dgm:pt modelId="{2CD8EBAF-CF33-452C-90B9-29A520EC0D78}">
      <dgm:prSet phldrT="[Texto]"/>
      <dgm:spPr/>
      <dgm:t>
        <a:bodyPr/>
        <a:lstStyle/>
        <a:p>
          <a:r>
            <a:rPr lang="es-GT" dirty="0" smtClean="0"/>
            <a:t>Mantenimientos</a:t>
          </a:r>
          <a:endParaRPr lang="es-GT" dirty="0"/>
        </a:p>
      </dgm:t>
    </dgm:pt>
    <dgm:pt modelId="{2E613324-B5CD-4B4F-A1B2-838C5D5DF40E}" type="parTrans" cxnId="{5500D42C-C6B2-40DD-B016-5C073645EEB9}">
      <dgm:prSet/>
      <dgm:spPr/>
      <dgm:t>
        <a:bodyPr/>
        <a:lstStyle/>
        <a:p>
          <a:endParaRPr lang="es-GT"/>
        </a:p>
      </dgm:t>
    </dgm:pt>
    <dgm:pt modelId="{912FB831-E182-462E-AA46-5D3909E157F9}" type="sibTrans" cxnId="{5500D42C-C6B2-40DD-B016-5C073645EEB9}">
      <dgm:prSet/>
      <dgm:spPr/>
      <dgm:t>
        <a:bodyPr/>
        <a:lstStyle/>
        <a:p>
          <a:endParaRPr lang="es-GT"/>
        </a:p>
      </dgm:t>
    </dgm:pt>
    <dgm:pt modelId="{42E24F3E-AA0E-4E19-AA77-37DE2DBB93DA}">
      <dgm:prSet phldrT="[Texto]"/>
      <dgm:spPr/>
      <dgm:t>
        <a:bodyPr/>
        <a:lstStyle/>
        <a:p>
          <a:pPr algn="ctr"/>
          <a:r>
            <a:rPr lang="es-GT" dirty="0" smtClean="0"/>
            <a:t>Mantenimiento preventivo</a:t>
          </a:r>
          <a:endParaRPr lang="es-GT" dirty="0"/>
        </a:p>
      </dgm:t>
    </dgm:pt>
    <dgm:pt modelId="{210837A0-6ABD-4375-959B-F4E391DF4D39}" type="parTrans" cxnId="{95B3BD80-05CD-4027-B718-EEE7DB34A076}">
      <dgm:prSet/>
      <dgm:spPr/>
      <dgm:t>
        <a:bodyPr/>
        <a:lstStyle/>
        <a:p>
          <a:endParaRPr lang="es-GT"/>
        </a:p>
      </dgm:t>
    </dgm:pt>
    <dgm:pt modelId="{7A02D6D9-7FA4-437D-8DD6-1D5799C19911}" type="sibTrans" cxnId="{95B3BD80-05CD-4027-B718-EEE7DB34A076}">
      <dgm:prSet/>
      <dgm:spPr/>
      <dgm:t>
        <a:bodyPr/>
        <a:lstStyle/>
        <a:p>
          <a:endParaRPr lang="es-GT"/>
        </a:p>
      </dgm:t>
    </dgm:pt>
    <dgm:pt modelId="{A55BDB31-F58A-4FAD-A2CA-4AC10BB95B1B}">
      <dgm:prSet phldrT="[Texto]"/>
      <dgm:spPr/>
      <dgm:t>
        <a:bodyPr/>
        <a:lstStyle/>
        <a:p>
          <a:r>
            <a:rPr lang="es-GT" dirty="0" smtClean="0"/>
            <a:t>Mantenimiento correctivo</a:t>
          </a:r>
          <a:endParaRPr lang="es-GT" dirty="0"/>
        </a:p>
      </dgm:t>
    </dgm:pt>
    <dgm:pt modelId="{AAFAF75F-9865-471B-8E11-2BBF4E10B824}" type="parTrans" cxnId="{C6A65907-E848-46CA-81A4-38FA6F4CB954}">
      <dgm:prSet/>
      <dgm:spPr/>
      <dgm:t>
        <a:bodyPr/>
        <a:lstStyle/>
        <a:p>
          <a:endParaRPr lang="es-GT"/>
        </a:p>
      </dgm:t>
    </dgm:pt>
    <dgm:pt modelId="{64D6D3AF-27A8-4C89-B016-753C2B40C828}" type="sibTrans" cxnId="{C6A65907-E848-46CA-81A4-38FA6F4CB954}">
      <dgm:prSet/>
      <dgm:spPr/>
      <dgm:t>
        <a:bodyPr/>
        <a:lstStyle/>
        <a:p>
          <a:endParaRPr lang="es-GT"/>
        </a:p>
      </dgm:t>
    </dgm:pt>
    <dgm:pt modelId="{4A734ED6-4242-4F73-90E8-D4F15A893E47}">
      <dgm:prSet phldrT="[Texto]"/>
      <dgm:spPr/>
      <dgm:t>
        <a:bodyPr/>
        <a:lstStyle/>
        <a:p>
          <a:r>
            <a:rPr lang="es-GT" dirty="0" smtClean="0"/>
            <a:t>Mantenimiento deductivo</a:t>
          </a:r>
          <a:endParaRPr lang="es-GT" dirty="0"/>
        </a:p>
      </dgm:t>
    </dgm:pt>
    <dgm:pt modelId="{E589B3AE-3C4F-4E15-BBC1-85DED6FB720E}" type="parTrans" cxnId="{4A6B00CF-381C-4D0C-8D63-C70DD4C92266}">
      <dgm:prSet/>
      <dgm:spPr/>
      <dgm:t>
        <a:bodyPr/>
        <a:lstStyle/>
        <a:p>
          <a:endParaRPr lang="es-GT"/>
        </a:p>
      </dgm:t>
    </dgm:pt>
    <dgm:pt modelId="{20E1F2F9-E0FC-4E85-9CBC-F759F32CE259}" type="sibTrans" cxnId="{4A6B00CF-381C-4D0C-8D63-C70DD4C92266}">
      <dgm:prSet/>
      <dgm:spPr/>
      <dgm:t>
        <a:bodyPr/>
        <a:lstStyle/>
        <a:p>
          <a:endParaRPr lang="es-GT"/>
        </a:p>
      </dgm:t>
    </dgm:pt>
    <dgm:pt modelId="{572B7414-B830-433E-8DFA-75F7109FB400}">
      <dgm:prSet phldrT="[Texto]"/>
      <dgm:spPr/>
      <dgm:t>
        <a:bodyPr/>
        <a:lstStyle/>
        <a:p>
          <a:r>
            <a:rPr lang="es-GT" dirty="0" smtClean="0"/>
            <a:t>Mantenimientos</a:t>
          </a:r>
          <a:endParaRPr lang="es-GT" dirty="0"/>
        </a:p>
      </dgm:t>
    </dgm:pt>
    <dgm:pt modelId="{2B0D48BC-E16E-4C03-960D-1EDA5A96B292}" type="parTrans" cxnId="{9A88818C-6FFB-435E-9031-33E3D6851F48}">
      <dgm:prSet/>
      <dgm:spPr/>
      <dgm:t>
        <a:bodyPr/>
        <a:lstStyle/>
        <a:p>
          <a:endParaRPr lang="es-GT"/>
        </a:p>
      </dgm:t>
    </dgm:pt>
    <dgm:pt modelId="{5F1B2185-773C-43E9-8599-C98FA7AD4FB1}" type="sibTrans" cxnId="{9A88818C-6FFB-435E-9031-33E3D6851F48}">
      <dgm:prSet/>
      <dgm:spPr/>
      <dgm:t>
        <a:bodyPr/>
        <a:lstStyle/>
        <a:p>
          <a:endParaRPr lang="es-GT"/>
        </a:p>
      </dgm:t>
    </dgm:pt>
    <dgm:pt modelId="{2F2873F6-F0AB-44F0-8AC5-45F439E4B40A}">
      <dgm:prSet phldrT="[Texto]"/>
      <dgm:spPr/>
      <dgm:t>
        <a:bodyPr/>
        <a:lstStyle/>
        <a:p>
          <a:r>
            <a:rPr lang="es-GT" dirty="0" smtClean="0"/>
            <a:t>Mantenimiento preventivo</a:t>
          </a:r>
          <a:endParaRPr lang="es-GT" dirty="0"/>
        </a:p>
      </dgm:t>
    </dgm:pt>
    <dgm:pt modelId="{0F208B93-A51E-4392-A396-2D524130C9F1}" type="parTrans" cxnId="{4E15612A-09D9-40CF-A380-534DCB387C5E}">
      <dgm:prSet/>
      <dgm:spPr/>
      <dgm:t>
        <a:bodyPr/>
        <a:lstStyle/>
        <a:p>
          <a:endParaRPr lang="es-GT"/>
        </a:p>
      </dgm:t>
    </dgm:pt>
    <dgm:pt modelId="{11DD885C-A5F9-430E-9F04-2BAE5B08A8E9}" type="sibTrans" cxnId="{4E15612A-09D9-40CF-A380-534DCB387C5E}">
      <dgm:prSet/>
      <dgm:spPr/>
      <dgm:t>
        <a:bodyPr/>
        <a:lstStyle/>
        <a:p>
          <a:endParaRPr lang="es-GT"/>
        </a:p>
      </dgm:t>
    </dgm:pt>
    <dgm:pt modelId="{45F092BC-7BE1-490C-8FEA-109C71AB536B}">
      <dgm:prSet phldrT="[Texto]"/>
      <dgm:spPr/>
      <dgm:t>
        <a:bodyPr/>
        <a:lstStyle/>
        <a:p>
          <a:r>
            <a:rPr lang="es-GT" dirty="0" smtClean="0"/>
            <a:t>Mantenimiento correctivo</a:t>
          </a:r>
          <a:endParaRPr lang="es-GT" dirty="0"/>
        </a:p>
      </dgm:t>
    </dgm:pt>
    <dgm:pt modelId="{24FFF60F-3053-4EE3-9CD6-49577C5EF25F}" type="parTrans" cxnId="{9B3BB0A2-C6E5-458E-AC1F-4F519EDFE78D}">
      <dgm:prSet/>
      <dgm:spPr/>
      <dgm:t>
        <a:bodyPr/>
        <a:lstStyle/>
        <a:p>
          <a:endParaRPr lang="es-GT"/>
        </a:p>
      </dgm:t>
    </dgm:pt>
    <dgm:pt modelId="{4D48E73F-2B51-4BC9-939E-D58BEAC08FF3}" type="sibTrans" cxnId="{9B3BB0A2-C6E5-458E-AC1F-4F519EDFE78D}">
      <dgm:prSet/>
      <dgm:spPr/>
      <dgm:t>
        <a:bodyPr/>
        <a:lstStyle/>
        <a:p>
          <a:endParaRPr lang="es-GT"/>
        </a:p>
      </dgm:t>
    </dgm:pt>
    <dgm:pt modelId="{2CBB3E2F-7B53-4D3F-9BE6-24C43483975D}">
      <dgm:prSet phldrT="[Texto]"/>
      <dgm:spPr/>
      <dgm:t>
        <a:bodyPr/>
        <a:lstStyle/>
        <a:p>
          <a:r>
            <a:rPr lang="es-GT" dirty="0" smtClean="0"/>
            <a:t>Mantenimiento deductivo</a:t>
          </a:r>
          <a:endParaRPr lang="es-GT" dirty="0"/>
        </a:p>
      </dgm:t>
    </dgm:pt>
    <dgm:pt modelId="{47C9BEAE-A0A0-4954-9B69-ABBE1AA36213}" type="parTrans" cxnId="{DE260B26-1BB7-419F-8A12-ECCE3166D352}">
      <dgm:prSet/>
      <dgm:spPr/>
      <dgm:t>
        <a:bodyPr/>
        <a:lstStyle/>
        <a:p>
          <a:endParaRPr lang="es-GT"/>
        </a:p>
      </dgm:t>
    </dgm:pt>
    <dgm:pt modelId="{D3283438-E9BB-4AC7-9444-78EA5F8D2F5C}" type="sibTrans" cxnId="{DE260B26-1BB7-419F-8A12-ECCE3166D352}">
      <dgm:prSet/>
      <dgm:spPr/>
      <dgm:t>
        <a:bodyPr/>
        <a:lstStyle/>
        <a:p>
          <a:endParaRPr lang="es-GT"/>
        </a:p>
      </dgm:t>
    </dgm:pt>
    <dgm:pt modelId="{401D802F-FFAD-40DD-B786-EBA0B7A723C9}" type="pres">
      <dgm:prSet presAssocID="{E56C5718-0BC4-4579-9CB1-79D398EB4B38}" presName="layout" presStyleCnt="0">
        <dgm:presLayoutVars>
          <dgm:chMax/>
          <dgm:chPref/>
          <dgm:dir/>
          <dgm:resizeHandles/>
        </dgm:presLayoutVars>
      </dgm:prSet>
      <dgm:spPr/>
    </dgm:pt>
    <dgm:pt modelId="{C6812640-A566-48F6-B2CA-FB7282D172B4}" type="pres">
      <dgm:prSet presAssocID="{2CD8EBAF-CF33-452C-90B9-29A520EC0D78}" presName="root" presStyleCnt="0">
        <dgm:presLayoutVars>
          <dgm:chMax/>
          <dgm:chPref/>
        </dgm:presLayoutVars>
      </dgm:prSet>
      <dgm:spPr/>
    </dgm:pt>
    <dgm:pt modelId="{DCE8F249-3FEE-4460-A1AF-9BCA108F5C84}" type="pres">
      <dgm:prSet presAssocID="{2CD8EBAF-CF33-452C-90B9-29A520EC0D78}" presName="rootComposite" presStyleCnt="0">
        <dgm:presLayoutVars/>
      </dgm:prSet>
      <dgm:spPr/>
    </dgm:pt>
    <dgm:pt modelId="{50F24A3F-55CD-4F64-959F-CF82ADA707AA}" type="pres">
      <dgm:prSet presAssocID="{2CD8EBAF-CF33-452C-90B9-29A520EC0D78}" presName="ParentAccent" presStyleLbl="alignNode1" presStyleIdx="0" presStyleCnt="2" custScaleX="94930" custScaleY="117847" custLinFactY="256578" custLinFactNeighborX="-28229" custLinFactNeighborY="300000"/>
      <dgm:spPr/>
    </dgm:pt>
    <dgm:pt modelId="{36F0D875-363A-4D9E-BD2E-EDFC6AF476D3}" type="pres">
      <dgm:prSet presAssocID="{2CD8EBAF-CF33-452C-90B9-29A520EC0D78}" presName="ParentSmallAccent" presStyleLbl="fgAcc1" presStyleIdx="0" presStyleCnt="2"/>
      <dgm:spPr/>
    </dgm:pt>
    <dgm:pt modelId="{AD566715-FF1C-4620-8EF1-6213A0915518}" type="pres">
      <dgm:prSet presAssocID="{2CD8EBAF-CF33-452C-90B9-29A520EC0D78}" presName="Parent" presStyleLbl="revTx" presStyleIdx="0" presStyleCnt="8" custScaleX="154470">
        <dgm:presLayoutVars>
          <dgm:chMax/>
          <dgm:chPref val="4"/>
          <dgm:bulletEnabled val="1"/>
        </dgm:presLayoutVars>
      </dgm:prSet>
      <dgm:spPr/>
      <dgm:t>
        <a:bodyPr/>
        <a:lstStyle/>
        <a:p>
          <a:endParaRPr lang="es-GT"/>
        </a:p>
      </dgm:t>
    </dgm:pt>
    <dgm:pt modelId="{37FA2671-B17D-4B15-BF7D-F64E4A343FBE}" type="pres">
      <dgm:prSet presAssocID="{2CD8EBAF-CF33-452C-90B9-29A520EC0D78}" presName="childShape" presStyleCnt="0">
        <dgm:presLayoutVars>
          <dgm:chMax val="0"/>
          <dgm:chPref val="0"/>
        </dgm:presLayoutVars>
      </dgm:prSet>
      <dgm:spPr/>
    </dgm:pt>
    <dgm:pt modelId="{DC7DD17C-9873-47C4-BEAA-E0F68681C862}" type="pres">
      <dgm:prSet presAssocID="{42E24F3E-AA0E-4E19-AA77-37DE2DBB93DA}" presName="childComposite" presStyleCnt="0">
        <dgm:presLayoutVars>
          <dgm:chMax val="0"/>
          <dgm:chPref val="0"/>
        </dgm:presLayoutVars>
      </dgm:prSet>
      <dgm:spPr/>
    </dgm:pt>
    <dgm:pt modelId="{9ACC5CCC-DAB6-4AE8-BB9B-DA012CA20397}" type="pres">
      <dgm:prSet presAssocID="{42E24F3E-AA0E-4E19-AA77-37DE2DBB93DA}" presName="ChildAccent" presStyleLbl="solidFgAcc1" presStyleIdx="0" presStyleCnt="6"/>
      <dgm:spPr/>
    </dgm:pt>
    <dgm:pt modelId="{1BFFF686-4978-4628-96CF-898100DF7FBC}" type="pres">
      <dgm:prSet presAssocID="{42E24F3E-AA0E-4E19-AA77-37DE2DBB93DA}" presName="Child" presStyleLbl="revTx" presStyleIdx="1" presStyleCnt="8">
        <dgm:presLayoutVars>
          <dgm:chMax val="0"/>
          <dgm:chPref val="0"/>
          <dgm:bulletEnabled val="1"/>
        </dgm:presLayoutVars>
      </dgm:prSet>
      <dgm:spPr/>
    </dgm:pt>
    <dgm:pt modelId="{15EB41FF-C67E-40E1-B2B7-95E5B1EE3582}" type="pres">
      <dgm:prSet presAssocID="{A55BDB31-F58A-4FAD-A2CA-4AC10BB95B1B}" presName="childComposite" presStyleCnt="0">
        <dgm:presLayoutVars>
          <dgm:chMax val="0"/>
          <dgm:chPref val="0"/>
        </dgm:presLayoutVars>
      </dgm:prSet>
      <dgm:spPr/>
    </dgm:pt>
    <dgm:pt modelId="{0C305DF6-C848-45B7-880F-DCC99073891D}" type="pres">
      <dgm:prSet presAssocID="{A55BDB31-F58A-4FAD-A2CA-4AC10BB95B1B}" presName="ChildAccent" presStyleLbl="solidFgAcc1" presStyleIdx="1" presStyleCnt="6"/>
      <dgm:spPr/>
    </dgm:pt>
    <dgm:pt modelId="{18CD7CD6-5792-4EC2-810B-23BE01EFC663}" type="pres">
      <dgm:prSet presAssocID="{A55BDB31-F58A-4FAD-A2CA-4AC10BB95B1B}" presName="Child" presStyleLbl="revTx" presStyleIdx="2" presStyleCnt="8">
        <dgm:presLayoutVars>
          <dgm:chMax val="0"/>
          <dgm:chPref val="0"/>
          <dgm:bulletEnabled val="1"/>
        </dgm:presLayoutVars>
      </dgm:prSet>
      <dgm:spPr/>
      <dgm:t>
        <a:bodyPr/>
        <a:lstStyle/>
        <a:p>
          <a:endParaRPr lang="es-GT"/>
        </a:p>
      </dgm:t>
    </dgm:pt>
    <dgm:pt modelId="{DEE0682C-6E0D-498D-848B-2AB9FF90F4E4}" type="pres">
      <dgm:prSet presAssocID="{4A734ED6-4242-4F73-90E8-D4F15A893E47}" presName="childComposite" presStyleCnt="0">
        <dgm:presLayoutVars>
          <dgm:chMax val="0"/>
          <dgm:chPref val="0"/>
        </dgm:presLayoutVars>
      </dgm:prSet>
      <dgm:spPr/>
    </dgm:pt>
    <dgm:pt modelId="{A1D3FC11-9944-46A4-ADBC-861FC4B1E5D9}" type="pres">
      <dgm:prSet presAssocID="{4A734ED6-4242-4F73-90E8-D4F15A893E47}" presName="ChildAccent" presStyleLbl="solidFgAcc1" presStyleIdx="2" presStyleCnt="6"/>
      <dgm:spPr/>
    </dgm:pt>
    <dgm:pt modelId="{232E090C-921D-4BF0-B2E9-8CD5C003525B}" type="pres">
      <dgm:prSet presAssocID="{4A734ED6-4242-4F73-90E8-D4F15A893E47}" presName="Child" presStyleLbl="revTx" presStyleIdx="3" presStyleCnt="8">
        <dgm:presLayoutVars>
          <dgm:chMax val="0"/>
          <dgm:chPref val="0"/>
          <dgm:bulletEnabled val="1"/>
        </dgm:presLayoutVars>
      </dgm:prSet>
      <dgm:spPr/>
    </dgm:pt>
    <dgm:pt modelId="{BA733D18-0736-4ED8-ACD5-1003DD841382}" type="pres">
      <dgm:prSet presAssocID="{572B7414-B830-433E-8DFA-75F7109FB400}" presName="root" presStyleCnt="0">
        <dgm:presLayoutVars>
          <dgm:chMax/>
          <dgm:chPref/>
        </dgm:presLayoutVars>
      </dgm:prSet>
      <dgm:spPr/>
    </dgm:pt>
    <dgm:pt modelId="{90351CE8-5FB1-4B02-9555-130F53CFC88B}" type="pres">
      <dgm:prSet presAssocID="{572B7414-B830-433E-8DFA-75F7109FB400}" presName="rootComposite" presStyleCnt="0">
        <dgm:presLayoutVars/>
      </dgm:prSet>
      <dgm:spPr/>
    </dgm:pt>
    <dgm:pt modelId="{2B9593D4-C84C-466C-8D27-A5CE2834B315}" type="pres">
      <dgm:prSet presAssocID="{572B7414-B830-433E-8DFA-75F7109FB400}" presName="ParentAccent" presStyleLbl="alignNode1" presStyleIdx="1" presStyleCnt="2" custLinFactY="260009" custLinFactNeighborX="-5900" custLinFactNeighborY="300000"/>
      <dgm:spPr/>
    </dgm:pt>
    <dgm:pt modelId="{DD67108B-4A4D-4A88-9012-699308B5717C}" type="pres">
      <dgm:prSet presAssocID="{572B7414-B830-433E-8DFA-75F7109FB400}" presName="ParentSmallAccent" presStyleLbl="fgAcc1" presStyleIdx="1" presStyleCnt="2"/>
      <dgm:spPr/>
    </dgm:pt>
    <dgm:pt modelId="{005A8D93-5009-4206-80B1-430545B9CEAC}" type="pres">
      <dgm:prSet presAssocID="{572B7414-B830-433E-8DFA-75F7109FB400}" presName="Parent" presStyleLbl="revTx" presStyleIdx="4" presStyleCnt="8">
        <dgm:presLayoutVars>
          <dgm:chMax/>
          <dgm:chPref val="4"/>
          <dgm:bulletEnabled val="1"/>
        </dgm:presLayoutVars>
      </dgm:prSet>
      <dgm:spPr/>
      <dgm:t>
        <a:bodyPr/>
        <a:lstStyle/>
        <a:p>
          <a:endParaRPr lang="es-GT"/>
        </a:p>
      </dgm:t>
    </dgm:pt>
    <dgm:pt modelId="{566941EF-3D15-4995-A5BF-8A5D3217D3A8}" type="pres">
      <dgm:prSet presAssocID="{572B7414-B830-433E-8DFA-75F7109FB400}" presName="childShape" presStyleCnt="0">
        <dgm:presLayoutVars>
          <dgm:chMax val="0"/>
          <dgm:chPref val="0"/>
        </dgm:presLayoutVars>
      </dgm:prSet>
      <dgm:spPr/>
    </dgm:pt>
    <dgm:pt modelId="{393BDB05-CB0C-4E5B-8FD5-4B78EBF22318}" type="pres">
      <dgm:prSet presAssocID="{2F2873F6-F0AB-44F0-8AC5-45F439E4B40A}" presName="childComposite" presStyleCnt="0">
        <dgm:presLayoutVars>
          <dgm:chMax val="0"/>
          <dgm:chPref val="0"/>
        </dgm:presLayoutVars>
      </dgm:prSet>
      <dgm:spPr/>
    </dgm:pt>
    <dgm:pt modelId="{D1C4760A-861D-4137-8A65-122976C7BDF3}" type="pres">
      <dgm:prSet presAssocID="{2F2873F6-F0AB-44F0-8AC5-45F439E4B40A}" presName="ChildAccent" presStyleLbl="solidFgAcc1" presStyleIdx="3" presStyleCnt="6"/>
      <dgm:spPr/>
    </dgm:pt>
    <dgm:pt modelId="{0B341A6C-13E0-4F48-8707-953A3FABBB60}" type="pres">
      <dgm:prSet presAssocID="{2F2873F6-F0AB-44F0-8AC5-45F439E4B40A}" presName="Child" presStyleLbl="revTx" presStyleIdx="5" presStyleCnt="8">
        <dgm:presLayoutVars>
          <dgm:chMax val="0"/>
          <dgm:chPref val="0"/>
          <dgm:bulletEnabled val="1"/>
        </dgm:presLayoutVars>
      </dgm:prSet>
      <dgm:spPr/>
      <dgm:t>
        <a:bodyPr/>
        <a:lstStyle/>
        <a:p>
          <a:endParaRPr lang="es-GT"/>
        </a:p>
      </dgm:t>
    </dgm:pt>
    <dgm:pt modelId="{D7374F3A-A039-4EFE-9805-C5BBD02042A4}" type="pres">
      <dgm:prSet presAssocID="{45F092BC-7BE1-490C-8FEA-109C71AB536B}" presName="childComposite" presStyleCnt="0">
        <dgm:presLayoutVars>
          <dgm:chMax val="0"/>
          <dgm:chPref val="0"/>
        </dgm:presLayoutVars>
      </dgm:prSet>
      <dgm:spPr/>
    </dgm:pt>
    <dgm:pt modelId="{EEE0EFDC-2B38-47F5-8D25-B08D324CA1DC}" type="pres">
      <dgm:prSet presAssocID="{45F092BC-7BE1-490C-8FEA-109C71AB536B}" presName="ChildAccent" presStyleLbl="solidFgAcc1" presStyleIdx="4" presStyleCnt="6"/>
      <dgm:spPr/>
    </dgm:pt>
    <dgm:pt modelId="{000E593D-7C24-40F0-A225-769834DEEEB6}" type="pres">
      <dgm:prSet presAssocID="{45F092BC-7BE1-490C-8FEA-109C71AB536B}" presName="Child" presStyleLbl="revTx" presStyleIdx="6" presStyleCnt="8">
        <dgm:presLayoutVars>
          <dgm:chMax val="0"/>
          <dgm:chPref val="0"/>
          <dgm:bulletEnabled val="1"/>
        </dgm:presLayoutVars>
      </dgm:prSet>
      <dgm:spPr/>
      <dgm:t>
        <a:bodyPr/>
        <a:lstStyle/>
        <a:p>
          <a:endParaRPr lang="es-GT"/>
        </a:p>
      </dgm:t>
    </dgm:pt>
    <dgm:pt modelId="{A44A0879-657C-40D1-B6C6-D0179601B865}" type="pres">
      <dgm:prSet presAssocID="{2CBB3E2F-7B53-4D3F-9BE6-24C43483975D}" presName="childComposite" presStyleCnt="0">
        <dgm:presLayoutVars>
          <dgm:chMax val="0"/>
          <dgm:chPref val="0"/>
        </dgm:presLayoutVars>
      </dgm:prSet>
      <dgm:spPr/>
    </dgm:pt>
    <dgm:pt modelId="{C95B8571-2413-44DA-8575-C57E3008DA16}" type="pres">
      <dgm:prSet presAssocID="{2CBB3E2F-7B53-4D3F-9BE6-24C43483975D}" presName="ChildAccent" presStyleLbl="solidFgAcc1" presStyleIdx="5" presStyleCnt="6"/>
      <dgm:spPr/>
    </dgm:pt>
    <dgm:pt modelId="{4C15C1BA-B6E2-472C-8907-4C9B1121DDA7}" type="pres">
      <dgm:prSet presAssocID="{2CBB3E2F-7B53-4D3F-9BE6-24C43483975D}" presName="Child" presStyleLbl="revTx" presStyleIdx="7" presStyleCnt="8">
        <dgm:presLayoutVars>
          <dgm:chMax val="0"/>
          <dgm:chPref val="0"/>
          <dgm:bulletEnabled val="1"/>
        </dgm:presLayoutVars>
      </dgm:prSet>
      <dgm:spPr/>
      <dgm:t>
        <a:bodyPr/>
        <a:lstStyle/>
        <a:p>
          <a:endParaRPr lang="es-GT"/>
        </a:p>
      </dgm:t>
    </dgm:pt>
  </dgm:ptLst>
  <dgm:cxnLst>
    <dgm:cxn modelId="{4A6B00CF-381C-4D0C-8D63-C70DD4C92266}" srcId="{2CD8EBAF-CF33-452C-90B9-29A520EC0D78}" destId="{4A734ED6-4242-4F73-90E8-D4F15A893E47}" srcOrd="2" destOrd="0" parTransId="{E589B3AE-3C4F-4E15-BBC1-85DED6FB720E}" sibTransId="{20E1F2F9-E0FC-4E85-9CBC-F759F32CE259}"/>
    <dgm:cxn modelId="{BFDFF433-9699-4CEA-A542-CB91862CB93F}" type="presOf" srcId="{42E24F3E-AA0E-4E19-AA77-37DE2DBB93DA}" destId="{1BFFF686-4978-4628-96CF-898100DF7FBC}" srcOrd="0" destOrd="0" presId="urn:microsoft.com/office/officeart/2008/layout/SquareAccentList"/>
    <dgm:cxn modelId="{ADD9654B-D89B-4BBC-B059-BE3A9499AF3E}" type="presOf" srcId="{2F2873F6-F0AB-44F0-8AC5-45F439E4B40A}" destId="{0B341A6C-13E0-4F48-8707-953A3FABBB60}" srcOrd="0" destOrd="0" presId="urn:microsoft.com/office/officeart/2008/layout/SquareAccentList"/>
    <dgm:cxn modelId="{95B3BD80-05CD-4027-B718-EEE7DB34A076}" srcId="{2CD8EBAF-CF33-452C-90B9-29A520EC0D78}" destId="{42E24F3E-AA0E-4E19-AA77-37DE2DBB93DA}" srcOrd="0" destOrd="0" parTransId="{210837A0-6ABD-4375-959B-F4E391DF4D39}" sibTransId="{7A02D6D9-7FA4-437D-8DD6-1D5799C19911}"/>
    <dgm:cxn modelId="{53FD2726-20F3-4D1F-8573-92EC940B6207}" type="presOf" srcId="{4A734ED6-4242-4F73-90E8-D4F15A893E47}" destId="{232E090C-921D-4BF0-B2E9-8CD5C003525B}" srcOrd="0" destOrd="0" presId="urn:microsoft.com/office/officeart/2008/layout/SquareAccentList"/>
    <dgm:cxn modelId="{1D0A8B87-DEB9-4B15-98E3-81518F82DBEF}" type="presOf" srcId="{572B7414-B830-433E-8DFA-75F7109FB400}" destId="{005A8D93-5009-4206-80B1-430545B9CEAC}" srcOrd="0" destOrd="0" presId="urn:microsoft.com/office/officeart/2008/layout/SquareAccentList"/>
    <dgm:cxn modelId="{9B3BB0A2-C6E5-458E-AC1F-4F519EDFE78D}" srcId="{572B7414-B830-433E-8DFA-75F7109FB400}" destId="{45F092BC-7BE1-490C-8FEA-109C71AB536B}" srcOrd="1" destOrd="0" parTransId="{24FFF60F-3053-4EE3-9CD6-49577C5EF25F}" sibTransId="{4D48E73F-2B51-4BC9-939E-D58BEAC08FF3}"/>
    <dgm:cxn modelId="{9A88818C-6FFB-435E-9031-33E3D6851F48}" srcId="{E56C5718-0BC4-4579-9CB1-79D398EB4B38}" destId="{572B7414-B830-433E-8DFA-75F7109FB400}" srcOrd="1" destOrd="0" parTransId="{2B0D48BC-E16E-4C03-960D-1EDA5A96B292}" sibTransId="{5F1B2185-773C-43E9-8599-C98FA7AD4FB1}"/>
    <dgm:cxn modelId="{5500D42C-C6B2-40DD-B016-5C073645EEB9}" srcId="{E56C5718-0BC4-4579-9CB1-79D398EB4B38}" destId="{2CD8EBAF-CF33-452C-90B9-29A520EC0D78}" srcOrd="0" destOrd="0" parTransId="{2E613324-B5CD-4B4F-A1B2-838C5D5DF40E}" sibTransId="{912FB831-E182-462E-AA46-5D3909E157F9}"/>
    <dgm:cxn modelId="{90DCC657-11E3-4D3A-8BF0-A0B00C5BF778}" type="presOf" srcId="{45F092BC-7BE1-490C-8FEA-109C71AB536B}" destId="{000E593D-7C24-40F0-A225-769834DEEEB6}" srcOrd="0" destOrd="0" presId="urn:microsoft.com/office/officeart/2008/layout/SquareAccentList"/>
    <dgm:cxn modelId="{CFD746B9-0251-463D-8D1E-D7E74ADB1EF5}" type="presOf" srcId="{E56C5718-0BC4-4579-9CB1-79D398EB4B38}" destId="{401D802F-FFAD-40DD-B786-EBA0B7A723C9}" srcOrd="0" destOrd="0" presId="urn:microsoft.com/office/officeart/2008/layout/SquareAccentList"/>
    <dgm:cxn modelId="{DE260B26-1BB7-419F-8A12-ECCE3166D352}" srcId="{572B7414-B830-433E-8DFA-75F7109FB400}" destId="{2CBB3E2F-7B53-4D3F-9BE6-24C43483975D}" srcOrd="2" destOrd="0" parTransId="{47C9BEAE-A0A0-4954-9B69-ABBE1AA36213}" sibTransId="{D3283438-E9BB-4AC7-9444-78EA5F8D2F5C}"/>
    <dgm:cxn modelId="{C6A65907-E848-46CA-81A4-38FA6F4CB954}" srcId="{2CD8EBAF-CF33-452C-90B9-29A520EC0D78}" destId="{A55BDB31-F58A-4FAD-A2CA-4AC10BB95B1B}" srcOrd="1" destOrd="0" parTransId="{AAFAF75F-9865-471B-8E11-2BBF4E10B824}" sibTransId="{64D6D3AF-27A8-4C89-B016-753C2B40C828}"/>
    <dgm:cxn modelId="{56AD88D8-869A-4FBC-84BF-19ED7DD3AEEC}" type="presOf" srcId="{A55BDB31-F58A-4FAD-A2CA-4AC10BB95B1B}" destId="{18CD7CD6-5792-4EC2-810B-23BE01EFC663}" srcOrd="0" destOrd="0" presId="urn:microsoft.com/office/officeart/2008/layout/SquareAccentList"/>
    <dgm:cxn modelId="{FF61777A-18A7-4CE3-9074-3956C812C39D}" type="presOf" srcId="{2CBB3E2F-7B53-4D3F-9BE6-24C43483975D}" destId="{4C15C1BA-B6E2-472C-8907-4C9B1121DDA7}" srcOrd="0" destOrd="0" presId="urn:microsoft.com/office/officeart/2008/layout/SquareAccentList"/>
    <dgm:cxn modelId="{4E15612A-09D9-40CF-A380-534DCB387C5E}" srcId="{572B7414-B830-433E-8DFA-75F7109FB400}" destId="{2F2873F6-F0AB-44F0-8AC5-45F439E4B40A}" srcOrd="0" destOrd="0" parTransId="{0F208B93-A51E-4392-A396-2D524130C9F1}" sibTransId="{11DD885C-A5F9-430E-9F04-2BAE5B08A8E9}"/>
    <dgm:cxn modelId="{AC1093E5-88F4-4A6B-AF18-963C34E5579C}" type="presOf" srcId="{2CD8EBAF-CF33-452C-90B9-29A520EC0D78}" destId="{AD566715-FF1C-4620-8EF1-6213A0915518}" srcOrd="0" destOrd="0" presId="urn:microsoft.com/office/officeart/2008/layout/SquareAccentList"/>
    <dgm:cxn modelId="{69CF62D8-FFF1-4E17-B28F-4416A6D2E181}" type="presParOf" srcId="{401D802F-FFAD-40DD-B786-EBA0B7A723C9}" destId="{C6812640-A566-48F6-B2CA-FB7282D172B4}" srcOrd="0" destOrd="0" presId="urn:microsoft.com/office/officeart/2008/layout/SquareAccentList"/>
    <dgm:cxn modelId="{0EE72663-00D9-4641-BDAC-7145DE56DE11}" type="presParOf" srcId="{C6812640-A566-48F6-B2CA-FB7282D172B4}" destId="{DCE8F249-3FEE-4460-A1AF-9BCA108F5C84}" srcOrd="0" destOrd="0" presId="urn:microsoft.com/office/officeart/2008/layout/SquareAccentList"/>
    <dgm:cxn modelId="{083F59C1-104F-476D-9D58-AB1F7A1AEAC9}" type="presParOf" srcId="{DCE8F249-3FEE-4460-A1AF-9BCA108F5C84}" destId="{50F24A3F-55CD-4F64-959F-CF82ADA707AA}" srcOrd="0" destOrd="0" presId="urn:microsoft.com/office/officeart/2008/layout/SquareAccentList"/>
    <dgm:cxn modelId="{95BA4880-98EE-4232-BE41-D00965073BA1}" type="presParOf" srcId="{DCE8F249-3FEE-4460-A1AF-9BCA108F5C84}" destId="{36F0D875-363A-4D9E-BD2E-EDFC6AF476D3}" srcOrd="1" destOrd="0" presId="urn:microsoft.com/office/officeart/2008/layout/SquareAccentList"/>
    <dgm:cxn modelId="{A33AD392-AD2F-4647-BEA6-9CF1426CA84D}" type="presParOf" srcId="{DCE8F249-3FEE-4460-A1AF-9BCA108F5C84}" destId="{AD566715-FF1C-4620-8EF1-6213A0915518}" srcOrd="2" destOrd="0" presId="urn:microsoft.com/office/officeart/2008/layout/SquareAccentList"/>
    <dgm:cxn modelId="{126F4FD9-604A-4A41-BE31-3766146FDA04}" type="presParOf" srcId="{C6812640-A566-48F6-B2CA-FB7282D172B4}" destId="{37FA2671-B17D-4B15-BF7D-F64E4A343FBE}" srcOrd="1" destOrd="0" presId="urn:microsoft.com/office/officeart/2008/layout/SquareAccentList"/>
    <dgm:cxn modelId="{EA1E900B-DBA9-425A-A70C-9E0935863E60}" type="presParOf" srcId="{37FA2671-B17D-4B15-BF7D-F64E4A343FBE}" destId="{DC7DD17C-9873-47C4-BEAA-E0F68681C862}" srcOrd="0" destOrd="0" presId="urn:microsoft.com/office/officeart/2008/layout/SquareAccentList"/>
    <dgm:cxn modelId="{B0BA5758-DAB5-4315-B1AD-4E1C6F2A73B7}" type="presParOf" srcId="{DC7DD17C-9873-47C4-BEAA-E0F68681C862}" destId="{9ACC5CCC-DAB6-4AE8-BB9B-DA012CA20397}" srcOrd="0" destOrd="0" presId="urn:microsoft.com/office/officeart/2008/layout/SquareAccentList"/>
    <dgm:cxn modelId="{80E3BC64-DA5F-4029-AE61-1C5DBD4B91F0}" type="presParOf" srcId="{DC7DD17C-9873-47C4-BEAA-E0F68681C862}" destId="{1BFFF686-4978-4628-96CF-898100DF7FBC}" srcOrd="1" destOrd="0" presId="urn:microsoft.com/office/officeart/2008/layout/SquareAccentList"/>
    <dgm:cxn modelId="{3B243A32-6863-4CF4-B969-9B4F3261A999}" type="presParOf" srcId="{37FA2671-B17D-4B15-BF7D-F64E4A343FBE}" destId="{15EB41FF-C67E-40E1-B2B7-95E5B1EE3582}" srcOrd="1" destOrd="0" presId="urn:microsoft.com/office/officeart/2008/layout/SquareAccentList"/>
    <dgm:cxn modelId="{98B38A9F-4F0A-4AA4-97DE-D494C6319AD8}" type="presParOf" srcId="{15EB41FF-C67E-40E1-B2B7-95E5B1EE3582}" destId="{0C305DF6-C848-45B7-880F-DCC99073891D}" srcOrd="0" destOrd="0" presId="urn:microsoft.com/office/officeart/2008/layout/SquareAccentList"/>
    <dgm:cxn modelId="{DBAF418C-CD63-45CB-B8E1-5AF850BE2A2B}" type="presParOf" srcId="{15EB41FF-C67E-40E1-B2B7-95E5B1EE3582}" destId="{18CD7CD6-5792-4EC2-810B-23BE01EFC663}" srcOrd="1" destOrd="0" presId="urn:microsoft.com/office/officeart/2008/layout/SquareAccentList"/>
    <dgm:cxn modelId="{0BE0EE53-7C24-4126-B291-265261CA3C10}" type="presParOf" srcId="{37FA2671-B17D-4B15-BF7D-F64E4A343FBE}" destId="{DEE0682C-6E0D-498D-848B-2AB9FF90F4E4}" srcOrd="2" destOrd="0" presId="urn:microsoft.com/office/officeart/2008/layout/SquareAccentList"/>
    <dgm:cxn modelId="{D8F5E4CC-5CCD-4162-A72C-CE64985AF20E}" type="presParOf" srcId="{DEE0682C-6E0D-498D-848B-2AB9FF90F4E4}" destId="{A1D3FC11-9944-46A4-ADBC-861FC4B1E5D9}" srcOrd="0" destOrd="0" presId="urn:microsoft.com/office/officeart/2008/layout/SquareAccentList"/>
    <dgm:cxn modelId="{3B6EC15B-8FF3-4E19-821B-D90791F917E1}" type="presParOf" srcId="{DEE0682C-6E0D-498D-848B-2AB9FF90F4E4}" destId="{232E090C-921D-4BF0-B2E9-8CD5C003525B}" srcOrd="1" destOrd="0" presId="urn:microsoft.com/office/officeart/2008/layout/SquareAccentList"/>
    <dgm:cxn modelId="{10227BA5-9F2B-4100-868C-EDA8D93E342C}" type="presParOf" srcId="{401D802F-FFAD-40DD-B786-EBA0B7A723C9}" destId="{BA733D18-0736-4ED8-ACD5-1003DD841382}" srcOrd="1" destOrd="0" presId="urn:microsoft.com/office/officeart/2008/layout/SquareAccentList"/>
    <dgm:cxn modelId="{73FBA45C-0CB5-46DE-9F01-FEEA534CFF79}" type="presParOf" srcId="{BA733D18-0736-4ED8-ACD5-1003DD841382}" destId="{90351CE8-5FB1-4B02-9555-130F53CFC88B}" srcOrd="0" destOrd="0" presId="urn:microsoft.com/office/officeart/2008/layout/SquareAccentList"/>
    <dgm:cxn modelId="{AFCBC9CB-981B-4845-932A-4D906E3E381C}" type="presParOf" srcId="{90351CE8-5FB1-4B02-9555-130F53CFC88B}" destId="{2B9593D4-C84C-466C-8D27-A5CE2834B315}" srcOrd="0" destOrd="0" presId="urn:microsoft.com/office/officeart/2008/layout/SquareAccentList"/>
    <dgm:cxn modelId="{90F844C1-1967-4963-A24F-D15598F80D64}" type="presParOf" srcId="{90351CE8-5FB1-4B02-9555-130F53CFC88B}" destId="{DD67108B-4A4D-4A88-9012-699308B5717C}" srcOrd="1" destOrd="0" presId="urn:microsoft.com/office/officeart/2008/layout/SquareAccentList"/>
    <dgm:cxn modelId="{9052037F-C6BB-42C5-AD22-85F71352580F}" type="presParOf" srcId="{90351CE8-5FB1-4B02-9555-130F53CFC88B}" destId="{005A8D93-5009-4206-80B1-430545B9CEAC}" srcOrd="2" destOrd="0" presId="urn:microsoft.com/office/officeart/2008/layout/SquareAccentList"/>
    <dgm:cxn modelId="{FF3FE0F6-A347-4950-B3A8-C99DC899FB11}" type="presParOf" srcId="{BA733D18-0736-4ED8-ACD5-1003DD841382}" destId="{566941EF-3D15-4995-A5BF-8A5D3217D3A8}" srcOrd="1" destOrd="0" presId="urn:microsoft.com/office/officeart/2008/layout/SquareAccentList"/>
    <dgm:cxn modelId="{BD6A9CF6-7565-482F-A7CC-FC8F81310E0F}" type="presParOf" srcId="{566941EF-3D15-4995-A5BF-8A5D3217D3A8}" destId="{393BDB05-CB0C-4E5B-8FD5-4B78EBF22318}" srcOrd="0" destOrd="0" presId="urn:microsoft.com/office/officeart/2008/layout/SquareAccentList"/>
    <dgm:cxn modelId="{6C57513A-1121-4890-B653-95E25F48C9D2}" type="presParOf" srcId="{393BDB05-CB0C-4E5B-8FD5-4B78EBF22318}" destId="{D1C4760A-861D-4137-8A65-122976C7BDF3}" srcOrd="0" destOrd="0" presId="urn:microsoft.com/office/officeart/2008/layout/SquareAccentList"/>
    <dgm:cxn modelId="{EC774902-C655-4BDF-AA4F-95BBDCEFF5AF}" type="presParOf" srcId="{393BDB05-CB0C-4E5B-8FD5-4B78EBF22318}" destId="{0B341A6C-13E0-4F48-8707-953A3FABBB60}" srcOrd="1" destOrd="0" presId="urn:microsoft.com/office/officeart/2008/layout/SquareAccentList"/>
    <dgm:cxn modelId="{9969CED2-6A1F-4E0B-848B-2568CA917325}" type="presParOf" srcId="{566941EF-3D15-4995-A5BF-8A5D3217D3A8}" destId="{D7374F3A-A039-4EFE-9805-C5BBD02042A4}" srcOrd="1" destOrd="0" presId="urn:microsoft.com/office/officeart/2008/layout/SquareAccentList"/>
    <dgm:cxn modelId="{8BA75F24-115E-48C7-90CC-0809CF09CA9F}" type="presParOf" srcId="{D7374F3A-A039-4EFE-9805-C5BBD02042A4}" destId="{EEE0EFDC-2B38-47F5-8D25-B08D324CA1DC}" srcOrd="0" destOrd="0" presId="urn:microsoft.com/office/officeart/2008/layout/SquareAccentList"/>
    <dgm:cxn modelId="{1F8EB24D-C773-4FBA-B12C-5E21264FFAD4}" type="presParOf" srcId="{D7374F3A-A039-4EFE-9805-C5BBD02042A4}" destId="{000E593D-7C24-40F0-A225-769834DEEEB6}" srcOrd="1" destOrd="0" presId="urn:microsoft.com/office/officeart/2008/layout/SquareAccentList"/>
    <dgm:cxn modelId="{3D0609B2-7CD9-4FC8-AB69-B36F559A5662}" type="presParOf" srcId="{566941EF-3D15-4995-A5BF-8A5D3217D3A8}" destId="{A44A0879-657C-40D1-B6C6-D0179601B865}" srcOrd="2" destOrd="0" presId="urn:microsoft.com/office/officeart/2008/layout/SquareAccentList"/>
    <dgm:cxn modelId="{69137D7B-AC78-4CD9-A08F-A30B482D7D9F}" type="presParOf" srcId="{A44A0879-657C-40D1-B6C6-D0179601B865}" destId="{C95B8571-2413-44DA-8575-C57E3008DA16}" srcOrd="0" destOrd="0" presId="urn:microsoft.com/office/officeart/2008/layout/SquareAccentList"/>
    <dgm:cxn modelId="{ACB7CF17-3183-4E50-9FEE-0F29715379C9}" type="presParOf" srcId="{A44A0879-657C-40D1-B6C6-D0179601B865}" destId="{4C15C1BA-B6E2-472C-8907-4C9B1121DDA7}"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F24A3F-55CD-4F64-959F-CF82ADA707AA}">
      <dsp:nvSpPr>
        <dsp:cNvPr id="0" name=""/>
        <dsp:cNvSpPr/>
      </dsp:nvSpPr>
      <dsp:spPr>
        <a:xfrm>
          <a:off x="57789" y="3041436"/>
          <a:ext cx="3374346" cy="492817"/>
        </a:xfrm>
        <a:prstGeom prst="rect">
          <a:avLst/>
        </a:prstGeom>
        <a:solidFill>
          <a:schemeClr val="lt1">
            <a:hueOff val="0"/>
            <a:satOff val="0"/>
            <a:lumOff val="0"/>
            <a:alphaOff val="0"/>
          </a:schemeClr>
        </a:solidFill>
        <a:ln w="19050" cap="rnd"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F0D875-363A-4D9E-BD2E-EDFC6AF476D3}">
      <dsp:nvSpPr>
        <dsp:cNvPr id="0" name=""/>
        <dsp:cNvSpPr/>
      </dsp:nvSpPr>
      <dsp:spPr>
        <a:xfrm>
          <a:off x="971098" y="908286"/>
          <a:ext cx="261131" cy="261131"/>
        </a:xfrm>
        <a:prstGeom prst="rect">
          <a:avLst/>
        </a:prstGeom>
        <a:solidFill>
          <a:schemeClr val="accent3">
            <a:alpha val="90000"/>
            <a:tint val="4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D566715-FF1C-4620-8EF1-6213A0915518}">
      <dsp:nvSpPr>
        <dsp:cNvPr id="0" name=""/>
        <dsp:cNvSpPr/>
      </dsp:nvSpPr>
      <dsp:spPr>
        <a:xfrm>
          <a:off x="3013" y="0"/>
          <a:ext cx="5490733" cy="751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43180" rIns="64770" bIns="43180" numCol="1" spcCol="1270" anchor="ctr" anchorCtr="0">
          <a:noAutofit/>
        </a:bodyPr>
        <a:lstStyle/>
        <a:p>
          <a:pPr lvl="0" algn="l" defTabSz="1511300">
            <a:lnSpc>
              <a:spcPct val="90000"/>
            </a:lnSpc>
            <a:spcBef>
              <a:spcPct val="0"/>
            </a:spcBef>
            <a:spcAft>
              <a:spcPct val="35000"/>
            </a:spcAft>
          </a:pPr>
          <a:r>
            <a:rPr lang="es-GT" sz="3400" kern="1200" dirty="0" smtClean="0"/>
            <a:t>Mantenimientos</a:t>
          </a:r>
          <a:endParaRPr lang="es-GT" sz="3400" kern="1200" dirty="0"/>
        </a:p>
      </dsp:txBody>
      <dsp:txXfrm>
        <a:off x="3013" y="0"/>
        <a:ext cx="5490733" cy="751234"/>
      </dsp:txXfrm>
    </dsp:sp>
    <dsp:sp modelId="{9ACC5CCC-DAB6-4AE8-BB9B-DA012CA20397}">
      <dsp:nvSpPr>
        <dsp:cNvPr id="0" name=""/>
        <dsp:cNvSpPr/>
      </dsp:nvSpPr>
      <dsp:spPr>
        <a:xfrm>
          <a:off x="3013" y="1554291"/>
          <a:ext cx="261124" cy="261124"/>
        </a:xfrm>
        <a:prstGeom prst="rect">
          <a:avLst/>
        </a:prstGeom>
        <a:solidFill>
          <a:schemeClr val="lt1">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FFF686-4978-4628-96CF-898100DF7FBC}">
      <dsp:nvSpPr>
        <dsp:cNvPr id="0" name=""/>
        <dsp:cNvSpPr/>
      </dsp:nvSpPr>
      <dsp:spPr>
        <a:xfrm>
          <a:off x="251832" y="1380513"/>
          <a:ext cx="3305743" cy="608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s-GT" sz="1800" kern="1200" dirty="0" smtClean="0"/>
            <a:t>Mantenimiento preventivo</a:t>
          </a:r>
          <a:endParaRPr lang="es-GT" sz="1800" kern="1200" dirty="0"/>
        </a:p>
      </dsp:txBody>
      <dsp:txXfrm>
        <a:off x="251832" y="1380513"/>
        <a:ext cx="3305743" cy="608682"/>
      </dsp:txXfrm>
    </dsp:sp>
    <dsp:sp modelId="{0C305DF6-C848-45B7-880F-DCC99073891D}">
      <dsp:nvSpPr>
        <dsp:cNvPr id="0" name=""/>
        <dsp:cNvSpPr/>
      </dsp:nvSpPr>
      <dsp:spPr>
        <a:xfrm>
          <a:off x="3013" y="2162974"/>
          <a:ext cx="261124" cy="261124"/>
        </a:xfrm>
        <a:prstGeom prst="rect">
          <a:avLst/>
        </a:prstGeom>
        <a:solidFill>
          <a:schemeClr val="lt1">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8CD7CD6-5792-4EC2-810B-23BE01EFC663}">
      <dsp:nvSpPr>
        <dsp:cNvPr id="0" name=""/>
        <dsp:cNvSpPr/>
      </dsp:nvSpPr>
      <dsp:spPr>
        <a:xfrm>
          <a:off x="251832" y="1989195"/>
          <a:ext cx="3305743" cy="608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l" defTabSz="800100">
            <a:lnSpc>
              <a:spcPct val="90000"/>
            </a:lnSpc>
            <a:spcBef>
              <a:spcPct val="0"/>
            </a:spcBef>
            <a:spcAft>
              <a:spcPct val="35000"/>
            </a:spcAft>
          </a:pPr>
          <a:r>
            <a:rPr lang="es-GT" sz="1800" kern="1200" dirty="0" smtClean="0"/>
            <a:t>Mantenimiento correctivo</a:t>
          </a:r>
          <a:endParaRPr lang="es-GT" sz="1800" kern="1200" dirty="0"/>
        </a:p>
      </dsp:txBody>
      <dsp:txXfrm>
        <a:off x="251832" y="1989195"/>
        <a:ext cx="3305743" cy="608682"/>
      </dsp:txXfrm>
    </dsp:sp>
    <dsp:sp modelId="{A1D3FC11-9944-46A4-ADBC-861FC4B1E5D9}">
      <dsp:nvSpPr>
        <dsp:cNvPr id="0" name=""/>
        <dsp:cNvSpPr/>
      </dsp:nvSpPr>
      <dsp:spPr>
        <a:xfrm>
          <a:off x="3013" y="2771656"/>
          <a:ext cx="261124" cy="261124"/>
        </a:xfrm>
        <a:prstGeom prst="rect">
          <a:avLst/>
        </a:prstGeom>
        <a:solidFill>
          <a:schemeClr val="lt1">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2E090C-921D-4BF0-B2E9-8CD5C003525B}">
      <dsp:nvSpPr>
        <dsp:cNvPr id="0" name=""/>
        <dsp:cNvSpPr/>
      </dsp:nvSpPr>
      <dsp:spPr>
        <a:xfrm>
          <a:off x="251832" y="2597877"/>
          <a:ext cx="3305743" cy="608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l" defTabSz="800100">
            <a:lnSpc>
              <a:spcPct val="90000"/>
            </a:lnSpc>
            <a:spcBef>
              <a:spcPct val="0"/>
            </a:spcBef>
            <a:spcAft>
              <a:spcPct val="35000"/>
            </a:spcAft>
          </a:pPr>
          <a:r>
            <a:rPr lang="es-GT" sz="1800" kern="1200" dirty="0" smtClean="0"/>
            <a:t>Mantenimiento deductivo</a:t>
          </a:r>
          <a:endParaRPr lang="es-GT" sz="1800" kern="1200" dirty="0"/>
        </a:p>
      </dsp:txBody>
      <dsp:txXfrm>
        <a:off x="251832" y="2597877"/>
        <a:ext cx="3305743" cy="608682"/>
      </dsp:txXfrm>
    </dsp:sp>
    <dsp:sp modelId="{2B9593D4-C84C-466C-8D27-A5CE2834B315}">
      <dsp:nvSpPr>
        <dsp:cNvPr id="0" name=""/>
        <dsp:cNvSpPr/>
      </dsp:nvSpPr>
      <dsp:spPr>
        <a:xfrm>
          <a:off x="5461755" y="3093101"/>
          <a:ext cx="3554562" cy="418183"/>
        </a:xfrm>
        <a:prstGeom prst="rect">
          <a:avLst/>
        </a:prstGeom>
        <a:solidFill>
          <a:schemeClr val="lt1">
            <a:hueOff val="0"/>
            <a:satOff val="0"/>
            <a:lumOff val="0"/>
            <a:alphaOff val="0"/>
          </a:schemeClr>
        </a:solidFill>
        <a:ln w="19050" cap="rnd"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67108B-4A4D-4A88-9012-699308B5717C}">
      <dsp:nvSpPr>
        <dsp:cNvPr id="0" name=""/>
        <dsp:cNvSpPr/>
      </dsp:nvSpPr>
      <dsp:spPr>
        <a:xfrm>
          <a:off x="5671474" y="908286"/>
          <a:ext cx="261131" cy="261131"/>
        </a:xfrm>
        <a:prstGeom prst="rect">
          <a:avLst/>
        </a:prstGeom>
        <a:solidFill>
          <a:schemeClr val="accent3">
            <a:alpha val="90000"/>
            <a:tint val="4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05A8D93-5009-4206-80B1-430545B9CEAC}">
      <dsp:nvSpPr>
        <dsp:cNvPr id="0" name=""/>
        <dsp:cNvSpPr/>
      </dsp:nvSpPr>
      <dsp:spPr>
        <a:xfrm>
          <a:off x="5671474" y="0"/>
          <a:ext cx="3554562" cy="751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43180" rIns="64770" bIns="43180" numCol="1" spcCol="1270" anchor="ctr" anchorCtr="0">
          <a:noAutofit/>
        </a:bodyPr>
        <a:lstStyle/>
        <a:p>
          <a:pPr lvl="0" algn="l" defTabSz="1511300">
            <a:lnSpc>
              <a:spcPct val="90000"/>
            </a:lnSpc>
            <a:spcBef>
              <a:spcPct val="0"/>
            </a:spcBef>
            <a:spcAft>
              <a:spcPct val="35000"/>
            </a:spcAft>
          </a:pPr>
          <a:r>
            <a:rPr lang="es-GT" sz="3400" kern="1200" dirty="0" smtClean="0"/>
            <a:t>Mantenimientos</a:t>
          </a:r>
          <a:endParaRPr lang="es-GT" sz="3400" kern="1200" dirty="0"/>
        </a:p>
      </dsp:txBody>
      <dsp:txXfrm>
        <a:off x="5671474" y="0"/>
        <a:ext cx="3554562" cy="751234"/>
      </dsp:txXfrm>
    </dsp:sp>
    <dsp:sp modelId="{D1C4760A-861D-4137-8A65-122976C7BDF3}">
      <dsp:nvSpPr>
        <dsp:cNvPr id="0" name=""/>
        <dsp:cNvSpPr/>
      </dsp:nvSpPr>
      <dsp:spPr>
        <a:xfrm>
          <a:off x="5671474" y="1516975"/>
          <a:ext cx="261124" cy="261124"/>
        </a:xfrm>
        <a:prstGeom prst="rect">
          <a:avLst/>
        </a:prstGeom>
        <a:solidFill>
          <a:schemeClr val="lt1">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B341A6C-13E0-4F48-8707-953A3FABBB60}">
      <dsp:nvSpPr>
        <dsp:cNvPr id="0" name=""/>
        <dsp:cNvSpPr/>
      </dsp:nvSpPr>
      <dsp:spPr>
        <a:xfrm>
          <a:off x="5920294" y="1343196"/>
          <a:ext cx="3305743" cy="608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l" defTabSz="800100">
            <a:lnSpc>
              <a:spcPct val="90000"/>
            </a:lnSpc>
            <a:spcBef>
              <a:spcPct val="0"/>
            </a:spcBef>
            <a:spcAft>
              <a:spcPct val="35000"/>
            </a:spcAft>
          </a:pPr>
          <a:r>
            <a:rPr lang="es-GT" sz="1800" kern="1200" dirty="0" smtClean="0"/>
            <a:t>Mantenimiento preventivo</a:t>
          </a:r>
          <a:endParaRPr lang="es-GT" sz="1800" kern="1200" dirty="0"/>
        </a:p>
      </dsp:txBody>
      <dsp:txXfrm>
        <a:off x="5920294" y="1343196"/>
        <a:ext cx="3305743" cy="608682"/>
      </dsp:txXfrm>
    </dsp:sp>
    <dsp:sp modelId="{EEE0EFDC-2B38-47F5-8D25-B08D324CA1DC}">
      <dsp:nvSpPr>
        <dsp:cNvPr id="0" name=""/>
        <dsp:cNvSpPr/>
      </dsp:nvSpPr>
      <dsp:spPr>
        <a:xfrm>
          <a:off x="5671474" y="2125657"/>
          <a:ext cx="261124" cy="261124"/>
        </a:xfrm>
        <a:prstGeom prst="rect">
          <a:avLst/>
        </a:prstGeom>
        <a:solidFill>
          <a:schemeClr val="lt1">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00E593D-7C24-40F0-A225-769834DEEEB6}">
      <dsp:nvSpPr>
        <dsp:cNvPr id="0" name=""/>
        <dsp:cNvSpPr/>
      </dsp:nvSpPr>
      <dsp:spPr>
        <a:xfrm>
          <a:off x="5920294" y="1951878"/>
          <a:ext cx="3305743" cy="608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l" defTabSz="800100">
            <a:lnSpc>
              <a:spcPct val="90000"/>
            </a:lnSpc>
            <a:spcBef>
              <a:spcPct val="0"/>
            </a:spcBef>
            <a:spcAft>
              <a:spcPct val="35000"/>
            </a:spcAft>
          </a:pPr>
          <a:r>
            <a:rPr lang="es-GT" sz="1800" kern="1200" dirty="0" smtClean="0"/>
            <a:t>Mantenimiento correctivo</a:t>
          </a:r>
          <a:endParaRPr lang="es-GT" sz="1800" kern="1200" dirty="0"/>
        </a:p>
      </dsp:txBody>
      <dsp:txXfrm>
        <a:off x="5920294" y="1951878"/>
        <a:ext cx="3305743" cy="608682"/>
      </dsp:txXfrm>
    </dsp:sp>
    <dsp:sp modelId="{C95B8571-2413-44DA-8575-C57E3008DA16}">
      <dsp:nvSpPr>
        <dsp:cNvPr id="0" name=""/>
        <dsp:cNvSpPr/>
      </dsp:nvSpPr>
      <dsp:spPr>
        <a:xfrm>
          <a:off x="5671474" y="2734339"/>
          <a:ext cx="261124" cy="261124"/>
        </a:xfrm>
        <a:prstGeom prst="rect">
          <a:avLst/>
        </a:prstGeom>
        <a:solidFill>
          <a:schemeClr val="lt1">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C15C1BA-B6E2-472C-8907-4C9B1121DDA7}">
      <dsp:nvSpPr>
        <dsp:cNvPr id="0" name=""/>
        <dsp:cNvSpPr/>
      </dsp:nvSpPr>
      <dsp:spPr>
        <a:xfrm>
          <a:off x="5920294" y="2560560"/>
          <a:ext cx="3305743" cy="608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l" defTabSz="800100">
            <a:lnSpc>
              <a:spcPct val="90000"/>
            </a:lnSpc>
            <a:spcBef>
              <a:spcPct val="0"/>
            </a:spcBef>
            <a:spcAft>
              <a:spcPct val="35000"/>
            </a:spcAft>
          </a:pPr>
          <a:r>
            <a:rPr lang="es-GT" sz="1800" kern="1200" dirty="0" smtClean="0"/>
            <a:t>Mantenimiento deductivo</a:t>
          </a:r>
          <a:endParaRPr lang="es-GT" sz="1800" kern="1200" dirty="0"/>
        </a:p>
      </dsp:txBody>
      <dsp:txXfrm>
        <a:off x="5920294" y="2560560"/>
        <a:ext cx="3305743" cy="608682"/>
      </dsp:txXfrm>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7/7/2017</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Tm="5000">
        <p14:ferris dir="l"/>
      </p:transition>
    </mc:Choice>
    <mc:Fallback>
      <p:transition advTm="5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23A1CC3-2375-41D4-9E03-427CAF2A4C1A}" type="datetimeFigureOut">
              <a:rPr lang="en-US" dirty="0"/>
              <a:t>7/7/2017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Tm="5000">
        <p14:ferris dir="l"/>
      </p:transition>
    </mc:Choice>
    <mc:Fallback>
      <p:transition advTm="5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FF16868-8199-4C2C-A5B1-63AEE139F88E}" type="datetimeFigureOut">
              <a:rPr lang="en-US" dirty="0"/>
              <a:t>7/7/2017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Tm="5000">
        <p14:ferris dir="l"/>
      </p:transition>
    </mc:Choice>
    <mc:Fallback>
      <p:transition advTm="5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AD9FF7F-6988-44CC-821B-644E70CD2F73}" type="datetimeFigureOut">
              <a:rPr lang="en-US" dirty="0"/>
              <a:t>7/7/2017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Tm="5000">
        <p14:ferris dir="l"/>
      </p:transition>
    </mc:Choice>
    <mc:Fallback>
      <p:transition advTm="5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C12C299-16B2-4475-990D-751901EACC14}" type="datetimeFigureOut">
              <a:rPr lang="en-US" dirty="0"/>
              <a:t>7/7/2017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Tm="5000">
        <p14:ferris dir="l"/>
      </p:transition>
    </mc:Choice>
    <mc:Fallback>
      <p:transition advTm="5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7/7/2017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Tm="5000">
        <p14:ferris dir="l"/>
      </p:transition>
    </mc:Choice>
    <mc:Fallback>
      <p:transition advTm="5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7/7/2017</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Tm="5000">
        <p14:ferris dir="l"/>
      </p:transition>
    </mc:Choice>
    <mc:Fallback>
      <p:transition advTm="5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7/7/2017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Tm="5000">
        <p14:ferris dir="l"/>
      </p:transition>
    </mc:Choice>
    <mc:Fallback>
      <p:transition advTm="5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7/7/2017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Tm="5000">
        <p14:ferris dir="l"/>
      </p:transition>
    </mc:Choice>
    <mc:Fallback>
      <p:transition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7/7/2017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Tm="5000">
        <p14:ferris dir="l"/>
      </p:transition>
    </mc:Choice>
    <mc:Fallback>
      <p:transition advTm="5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34E6425-0181-43F2-84FC-787E803FD2F8}" type="datetimeFigureOut">
              <a:rPr lang="en-US" dirty="0"/>
              <a:t>7/7/2017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Tm="5000">
        <p14:ferris dir="l"/>
      </p:transition>
    </mc:Choice>
    <mc:Fallback>
      <p:transition advTm="5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7/7/2017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Tm="5000">
        <p14:ferris dir="l"/>
      </p:transition>
    </mc:Choice>
    <mc:Fallback>
      <p:transition advTm="5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7/7/2017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Tm="5000">
        <p14:ferris dir="l"/>
      </p:transition>
    </mc:Choice>
    <mc:Fallback>
      <p:transition advTm="5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7/7/2017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Tm="5000">
        <p14:ferris dir="l"/>
      </p:transition>
    </mc:Choice>
    <mc:Fallback>
      <p:transition advTm="5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7/7/2017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Tm="5000">
        <p14:ferris dir="l"/>
      </p:transition>
    </mc:Choice>
    <mc:Fallback>
      <p:transition advTm="5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6E86A4C-8E40-4F87-A4F0-01A0687C5742}" type="datetimeFigureOut">
              <a:rPr lang="en-US" dirty="0"/>
              <a:t>7/7/2017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Tm="5000">
        <p14:ferris dir="l"/>
      </p:transition>
    </mc:Choice>
    <mc:Fallback>
      <p:transition advTm="5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5E72C73-2D91-4E12-BA25-F0AA0C03599B}" type="datetimeFigureOut">
              <a:rPr lang="en-US" dirty="0"/>
              <a:t>7/7/2017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Tm="5000">
        <p14:ferris dir="l"/>
      </p:transition>
    </mc:Choice>
    <mc:Fallback>
      <p:transition advTm="5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7/7/2017</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mc:AlternateContent xmlns:mc="http://schemas.openxmlformats.org/markup-compatibility/2006">
    <mc:Choice xmlns:p14="http://schemas.microsoft.com/office/powerpoint/2010/main" Requires="p14">
      <p:transition p14:dur="10" advTm="5000">
        <p14:ferris dir="l"/>
      </p:transition>
    </mc:Choice>
    <mc:Fallback>
      <p:transition advTm="5000">
        <p:fade/>
      </p:transition>
    </mc:Fallback>
  </mc:AlternateConten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sz="3200" dirty="0" smtClean="0"/>
              <a:t>Liceo Compu-Market</a:t>
            </a:r>
            <a:br>
              <a:rPr lang="es-GT" sz="3200" dirty="0" smtClean="0"/>
            </a:br>
            <a:r>
              <a:rPr lang="es-GT" sz="3200" dirty="0" smtClean="0"/>
              <a:t/>
            </a:r>
            <a:br>
              <a:rPr lang="es-GT" sz="3200" dirty="0" smtClean="0"/>
            </a:br>
            <a:r>
              <a:rPr lang="es-GT" sz="3200" dirty="0" smtClean="0"/>
              <a:t>Computación</a:t>
            </a:r>
            <a:br>
              <a:rPr lang="es-GT" sz="3200" dirty="0" smtClean="0"/>
            </a:br>
            <a:r>
              <a:rPr lang="es-GT" sz="3200" dirty="0" smtClean="0"/>
              <a:t/>
            </a:r>
            <a:br>
              <a:rPr lang="es-GT" sz="3200" dirty="0" smtClean="0"/>
            </a:br>
            <a:r>
              <a:rPr lang="es-GT" sz="3200" dirty="0" smtClean="0"/>
              <a:t>5to Baco B </a:t>
            </a:r>
            <a:br>
              <a:rPr lang="es-GT" sz="3200" dirty="0" smtClean="0"/>
            </a:br>
            <a:endParaRPr lang="es-GT" sz="3200" dirty="0"/>
          </a:p>
        </p:txBody>
      </p:sp>
      <p:sp>
        <p:nvSpPr>
          <p:cNvPr id="3" name="Subtítulo 2"/>
          <p:cNvSpPr>
            <a:spLocks noGrp="1"/>
          </p:cNvSpPr>
          <p:nvPr>
            <p:ph type="subTitle" idx="1"/>
          </p:nvPr>
        </p:nvSpPr>
        <p:spPr/>
        <p:txBody>
          <a:bodyPr>
            <a:normAutofit fontScale="77500" lnSpcReduction="20000"/>
          </a:bodyPr>
          <a:lstStyle/>
          <a:p>
            <a:pPr algn="ctr"/>
            <a:r>
              <a:rPr lang="es-GT" dirty="0" smtClean="0"/>
              <a:t>Nombre: Mario </a:t>
            </a:r>
            <a:r>
              <a:rPr lang="es-GT" dirty="0" err="1" smtClean="0"/>
              <a:t>Armin</a:t>
            </a:r>
            <a:r>
              <a:rPr lang="es-GT" dirty="0" smtClean="0"/>
              <a:t> Pérez Alfaro</a:t>
            </a:r>
          </a:p>
          <a:p>
            <a:pPr algn="ctr"/>
            <a:r>
              <a:rPr lang="es-GT" dirty="0" smtClean="0"/>
              <a:t>Clave: 23</a:t>
            </a:r>
          </a:p>
          <a:p>
            <a:pPr algn="ctr"/>
            <a:r>
              <a:rPr lang="es-GT" dirty="0" smtClean="0"/>
              <a:t>Jornada Matutina</a:t>
            </a:r>
          </a:p>
          <a:p>
            <a:pPr algn="ctr"/>
            <a:endParaRPr lang="es-GT" dirty="0" smtClean="0"/>
          </a:p>
        </p:txBody>
      </p:sp>
    </p:spTree>
    <p:extLst>
      <p:ext uri="{BB962C8B-B14F-4D97-AF65-F5344CB8AC3E}">
        <p14:creationId xmlns:p14="http://schemas.microsoft.com/office/powerpoint/2010/main" val="4216784230"/>
      </p:ext>
    </p:extLst>
  </p:cSld>
  <p:clrMapOvr>
    <a:masterClrMapping/>
  </p:clrMapOvr>
  <mc:AlternateContent xmlns:mc="http://schemas.openxmlformats.org/markup-compatibility/2006">
    <mc:Choice xmlns:p14="http://schemas.microsoft.com/office/powerpoint/2010/main" Requires="p14">
      <p:transition p14:dur="10" advTm="5000">
        <p14:ferris dir="l"/>
      </p:transition>
    </mc:Choice>
    <mc:Fallback>
      <p:transition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t>Tipos de mantenimientos</a:t>
            </a:r>
            <a:endParaRPr lang="es-GT" dirty="0"/>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1117928957"/>
              </p:ext>
            </p:extLst>
          </p:nvPr>
        </p:nvGraphicFramePr>
        <p:xfrm>
          <a:off x="751562" y="2603500"/>
          <a:ext cx="9229051" cy="36845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67151"/>
      </p:ext>
    </p:extLst>
  </p:cSld>
  <p:clrMapOvr>
    <a:masterClrMapping/>
  </p:clrMapOvr>
  <mc:AlternateContent xmlns:mc="http://schemas.openxmlformats.org/markup-compatibility/2006">
    <mc:Choice xmlns:p14="http://schemas.microsoft.com/office/powerpoint/2010/main" Requires="p14">
      <p:transition p14:dur="10" advTm="5000">
        <p14:ferris dir="l"/>
      </p:transition>
    </mc:Choice>
    <mc:Fallback>
      <p:transition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Mantenimiento preventivo</a:t>
            </a:r>
            <a:endParaRPr lang="es-ES" dirty="0"/>
          </a:p>
        </p:txBody>
      </p:sp>
      <p:sp>
        <p:nvSpPr>
          <p:cNvPr id="3" name="Marcador de contenido 2"/>
          <p:cNvSpPr>
            <a:spLocks noGrp="1"/>
          </p:cNvSpPr>
          <p:nvPr>
            <p:ph idx="1"/>
          </p:nvPr>
        </p:nvSpPr>
        <p:spPr>
          <a:xfrm>
            <a:off x="413360" y="2630466"/>
            <a:ext cx="7214991" cy="3582444"/>
          </a:xfrm>
        </p:spPr>
        <p:txBody>
          <a:bodyPr>
            <a:normAutofit/>
          </a:bodyPr>
          <a:lstStyle/>
          <a:p>
            <a:pPr marL="0" indent="0">
              <a:buNone/>
            </a:pPr>
            <a:r>
              <a:rPr lang="es-GT" sz="1200" dirty="0"/>
              <a:t>En las operaciones de mantenimiento, el mantenimiento preventivo es el destinado a la conservación de equipos o instalaciones mediante la realización de revisión y reparación que garanticen su buen funcionamiento y fiabilidad. El mantenimiento preventivo se realiza en equipos en condiciones de funcionamiento, por oposición al mantenimiento correctivo que repara o pone en condiciones de funcionamiento aquellos que </a:t>
            </a:r>
            <a:r>
              <a:rPr lang="es-GT" sz="1200" dirty="0" smtClean="0"/>
              <a:t>dejaron de </a:t>
            </a:r>
            <a:r>
              <a:rPr lang="es-GT" sz="1200" dirty="0"/>
              <a:t>funcionar o están dañados.</a:t>
            </a:r>
          </a:p>
          <a:p>
            <a:pPr marL="0" indent="0">
              <a:buNone/>
            </a:pPr>
            <a:r>
              <a:rPr lang="es-GT" sz="1200" dirty="0" smtClean="0"/>
              <a:t>El </a:t>
            </a:r>
            <a:r>
              <a:rPr lang="es-GT" sz="1200" dirty="0"/>
              <a:t>primer objetivo del mantenimiento es evitar o mitigar las consecuencias de los fallos del equipo, logrando prevenir las incidencias antes de que estas ocurran. Las tareas de mantenimiento preventivo pueden incluir acciones como cambio de piezas desgastadas, cambios de aceites y lubricantes, etc. El mantenimiento preventivo debe evitar los fallos en el equipo antes de que estos ocurran.</a:t>
            </a:r>
          </a:p>
          <a:p>
            <a:endParaRPr lang="es-GT" sz="1200" dirty="0"/>
          </a:p>
          <a:p>
            <a:pPr marL="0" indent="0">
              <a:buNone/>
            </a:pPr>
            <a:r>
              <a:rPr lang="es-GT" sz="1200" dirty="0"/>
              <a:t>Algunos de los métodos más habituales para determinar que procesos de mantenimiento preventivo deben llevarse a cabo son las recomendaciones de los fabricantes, la legislación vigente, las recomendaciones de expertos y las acciones llevadas a cabo sobre activos similares</a:t>
            </a:r>
            <a:r>
              <a:rPr lang="es-GT" dirty="0"/>
              <a:t>.</a:t>
            </a:r>
          </a:p>
        </p:txBody>
      </p:sp>
      <p:pic>
        <p:nvPicPr>
          <p:cNvPr id="4" name="Imagen 3"/>
          <p:cNvPicPr>
            <a:picLocks noChangeAspect="1"/>
          </p:cNvPicPr>
          <p:nvPr/>
        </p:nvPicPr>
        <p:blipFill>
          <a:blip r:embed="rId2"/>
          <a:stretch>
            <a:fillRect/>
          </a:stretch>
        </p:blipFill>
        <p:spPr>
          <a:xfrm>
            <a:off x="8320609" y="2630465"/>
            <a:ext cx="2790825" cy="3118981"/>
          </a:xfrm>
          <a:prstGeom prst="rect">
            <a:avLst/>
          </a:prstGeom>
        </p:spPr>
      </p:pic>
    </p:spTree>
    <p:extLst>
      <p:ext uri="{BB962C8B-B14F-4D97-AF65-F5344CB8AC3E}">
        <p14:creationId xmlns:p14="http://schemas.microsoft.com/office/powerpoint/2010/main" val="2064658724"/>
      </p:ext>
    </p:extLst>
  </p:cSld>
  <p:clrMapOvr>
    <a:masterClrMapping/>
  </p:clrMapOvr>
  <mc:AlternateContent xmlns:mc="http://schemas.openxmlformats.org/markup-compatibility/2006">
    <mc:Choice xmlns:p14="http://schemas.microsoft.com/office/powerpoint/2010/main" Requires="p14">
      <p:transition p14:dur="10" advTm="5000">
        <p14:ferris dir="l"/>
      </p:transition>
    </mc:Choice>
    <mc:Fallback>
      <p:transition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arn(inVertic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Mantenimiento correctivo</a:t>
            </a:r>
          </a:p>
        </p:txBody>
      </p:sp>
      <p:sp>
        <p:nvSpPr>
          <p:cNvPr id="3" name="Marcador de contenido 2"/>
          <p:cNvSpPr>
            <a:spLocks noGrp="1"/>
          </p:cNvSpPr>
          <p:nvPr>
            <p:ph idx="1"/>
          </p:nvPr>
        </p:nvSpPr>
        <p:spPr>
          <a:xfrm>
            <a:off x="1154954" y="2666130"/>
            <a:ext cx="4957747" cy="3609410"/>
          </a:xfrm>
        </p:spPr>
        <p:txBody>
          <a:bodyPr>
            <a:normAutofit fontScale="85000" lnSpcReduction="20000"/>
          </a:bodyPr>
          <a:lstStyle/>
          <a:p>
            <a:pPr marL="0" indent="0">
              <a:buNone/>
            </a:pPr>
            <a:r>
              <a:rPr lang="es-GT" dirty="0"/>
              <a:t>Se denomina </a:t>
            </a:r>
            <a:r>
              <a:rPr lang="es-GT" b="1" dirty="0"/>
              <a:t>mantenimiento correctivo</a:t>
            </a:r>
            <a:r>
              <a:rPr lang="es-GT" dirty="0"/>
              <a:t>, aquel que corrige los defectos observados en los equipamientos o instalaciones, es la forma más básica de mantenimiento y consiste en localizar averías o defectos y corregirlos o repararlos. Históricamente es el primer concepto de mantenimiento y el único hasta la Primera Guerra Mundial, dada la simplicidad de las máquinas, equipamientos e instalaciones de la época. El mantenimiento era sinónimo de reparar aquello que estaba averiado.</a:t>
            </a:r>
          </a:p>
          <a:p>
            <a:pPr marL="0" indent="0">
              <a:buNone/>
            </a:pPr>
            <a:r>
              <a:rPr lang="es-GT" dirty="0"/>
              <a:t>Este mantenimiento que se realiza luego que ocurra una falla o avería en el equipo que por su naturaleza no pueden planificarse en el tiempo, presenta costos por reparación y repuestos no presupuestadas, pues puede implicar el cambio de algunas piezas del equipo en caso de ser necesario.</a:t>
            </a:r>
          </a:p>
          <a:p>
            <a:endParaRPr lang="es-GT" dirty="0"/>
          </a:p>
        </p:txBody>
      </p:sp>
      <p:pic>
        <p:nvPicPr>
          <p:cNvPr id="5" name="Imagen 4"/>
          <p:cNvPicPr>
            <a:picLocks noChangeAspect="1"/>
          </p:cNvPicPr>
          <p:nvPr/>
        </p:nvPicPr>
        <p:blipFill>
          <a:blip r:embed="rId2"/>
          <a:stretch>
            <a:fillRect/>
          </a:stretch>
        </p:blipFill>
        <p:spPr>
          <a:xfrm>
            <a:off x="7487303" y="2666130"/>
            <a:ext cx="3535602" cy="3434045"/>
          </a:xfrm>
          <a:prstGeom prst="rect">
            <a:avLst/>
          </a:prstGeom>
        </p:spPr>
      </p:pic>
    </p:spTree>
    <p:extLst>
      <p:ext uri="{BB962C8B-B14F-4D97-AF65-F5344CB8AC3E}">
        <p14:creationId xmlns:p14="http://schemas.microsoft.com/office/powerpoint/2010/main" val="2662269636"/>
      </p:ext>
    </p:extLst>
  </p:cSld>
  <p:clrMapOvr>
    <a:masterClrMapping/>
  </p:clrMapOvr>
  <mc:AlternateContent xmlns:mc="http://schemas.openxmlformats.org/markup-compatibility/2006">
    <mc:Choice xmlns:p14="http://schemas.microsoft.com/office/powerpoint/2010/main" Requires="p14">
      <p:transition p14:dur="10" advTm="5000">
        <p14:ferris dir="l"/>
      </p:transition>
    </mc:Choice>
    <mc:Fallback>
      <p:transition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xit" presetSubtype="4" fill="hold" nodeType="clickEffect">
                                  <p:stCondLst>
                                    <p:cond delay="0"/>
                                  </p:stCondLst>
                                  <p:childTnLst>
                                    <p:animEffect transition="out" filter="wipe(down)">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3" y="961142"/>
            <a:ext cx="8761413" cy="706964"/>
          </a:xfrm>
        </p:spPr>
        <p:txBody>
          <a:bodyPr/>
          <a:lstStyle/>
          <a:p>
            <a:pPr algn="ctr"/>
            <a:r>
              <a:rPr lang="es-GT" dirty="0" smtClean="0"/>
              <a:t>Mantenimiento Deductivo</a:t>
            </a:r>
            <a:endParaRPr lang="es-GT" dirty="0"/>
          </a:p>
        </p:txBody>
      </p:sp>
      <p:sp>
        <p:nvSpPr>
          <p:cNvPr id="3" name="Marcador de contenido 2"/>
          <p:cNvSpPr>
            <a:spLocks noGrp="1"/>
          </p:cNvSpPr>
          <p:nvPr>
            <p:ph idx="1"/>
          </p:nvPr>
        </p:nvSpPr>
        <p:spPr>
          <a:xfrm>
            <a:off x="738191" y="2866547"/>
            <a:ext cx="4797469" cy="3416300"/>
          </a:xfrm>
        </p:spPr>
        <p:txBody>
          <a:bodyPr/>
          <a:lstStyle/>
          <a:p>
            <a:pPr marL="0" indent="0">
              <a:buNone/>
            </a:pPr>
            <a:r>
              <a:rPr lang="es-GT" dirty="0"/>
              <a:t> Mantenimiento deductivo: Es </a:t>
            </a:r>
            <a:r>
              <a:rPr lang="es-GT" dirty="0" smtClean="0"/>
              <a:t>inherente </a:t>
            </a:r>
            <a:r>
              <a:rPr lang="es-GT" dirty="0"/>
              <a:t>a la experiencia de la persona. Dadas ciertas condiciones, directas o indirectas, se puede relacionar la posibilidad de que se presente una falla independientemente de que "las cosas vayan bien". Es "hacer un mantenimiento preventivo" antes de que este sea "establecidamente" necesario.</a:t>
            </a:r>
            <a:endParaRPr lang="es-GT" dirty="0"/>
          </a:p>
        </p:txBody>
      </p:sp>
      <p:pic>
        <p:nvPicPr>
          <p:cNvPr id="4" name="Imagen 3"/>
          <p:cNvPicPr>
            <a:picLocks noChangeAspect="1"/>
          </p:cNvPicPr>
          <p:nvPr/>
        </p:nvPicPr>
        <p:blipFill>
          <a:blip r:embed="rId2"/>
          <a:stretch>
            <a:fillRect/>
          </a:stretch>
        </p:blipFill>
        <p:spPr>
          <a:xfrm>
            <a:off x="7109564" y="2683136"/>
            <a:ext cx="3810000" cy="2678003"/>
          </a:xfrm>
          <a:prstGeom prst="rect">
            <a:avLst/>
          </a:prstGeom>
        </p:spPr>
      </p:pic>
    </p:spTree>
    <p:extLst>
      <p:ext uri="{BB962C8B-B14F-4D97-AF65-F5344CB8AC3E}">
        <p14:creationId xmlns:p14="http://schemas.microsoft.com/office/powerpoint/2010/main" val="1985437415"/>
      </p:ext>
    </p:extLst>
  </p:cSld>
  <p:clrMapOvr>
    <a:masterClrMapping/>
  </p:clrMapOvr>
  <mc:AlternateContent xmlns:mc="http://schemas.openxmlformats.org/markup-compatibility/2006">
    <mc:Choice xmlns:p14="http://schemas.microsoft.com/office/powerpoint/2010/main" Requires="p14">
      <p:transition p14:dur="10" advTm="5000">
        <p14:ferris dir="l"/>
      </p:transition>
    </mc:Choice>
    <mc:Fallback>
      <p:transition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6" presetClass="path" presetSubtype="0" accel="50000" decel="50000" fill="hold" grpId="0" nodeType="clickEffect">
                                  <p:stCondLst>
                                    <p:cond delay="0"/>
                                  </p:stCondLst>
                                  <p:childTnLst>
                                    <p:animMotion origin="layout" path="M 0 0 C 0 0.033 0.027 0.06 0.06 0.06 C 0.099 0.06 0.113 0.03 0.119 0.012 L 0.125 -0.012 C 0.131 -0.03 0.146 -0.06 0.19 -0.06 C 0.218 -0.06 0.25 -0.033 0.25 0 C 0.25 0.033 0.218 0.06 0.19 0.06 C 0.146 0.06 0.131 0.03 0.125 0.012 L 0.119 -0.012 C 0.113 -0.03 0.099 -0.06 0.06 -0.06 C 0.027 -0.06 0 -0.033 0 0 Z" pathEditMode="relative" ptsTypes="">
                                      <p:cBhvr>
                                        <p:cTn id="11" dur="2000" fill="hold"/>
                                        <p:tgtEl>
                                          <p:spTgt spid="3">
                                            <p:txEl>
                                              <p:pRg st="0" end="0"/>
                                            </p:txEl>
                                          </p:spTgt>
                                        </p:tgtEl>
                                        <p:attrNameLst>
                                          <p:attrName>ppt_x</p:attrName>
                                          <p:attrName>ppt_y</p:attrName>
                                        </p:attrNameLst>
                                      </p:cBhvr>
                                    </p:animMotion>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nodeType="clickEffect">
                                  <p:stCondLst>
                                    <p:cond delay="0"/>
                                  </p:stCondLst>
                                  <p:childTnLst>
                                    <p:animMotion origin="layout" path="M 0.06094 -0.25023 L 0.06094 -0.25023 C 0.05482 -0.24722 0.04883 -0.24236 0.04245 -0.2412 C 0.0306 -0.23889 0.02761 -0.23889 0.01367 -0.23217 C 0.0099 -0.23032 0.00625 -0.22824 0.00235 -0.22662 C -0.0013 -0.225 -0.00521 -0.2243 -0.00898 -0.22291 C -0.01536 -0.22083 -0.022 -0.21828 -0.02838 -0.21574 C -0.03125 -0.21458 -0.03398 -0.21342 -0.03672 -0.21203 C -0.04192 -0.20903 -0.05364 -0.20046 -0.05716 -0.1956 C -0.05859 -0.19375 -0.05989 -0.19166 -0.06133 -0.19004 C -0.06536 -0.18518 -0.06705 -0.18472 -0.07057 -0.17916 C -0.07721 -0.16852 -0.07669 -0.16898 -0.08086 -0.15903 C -0.08125 -0.15717 -0.08138 -0.15532 -0.0819 -0.15347 C -0.08567 -0.13773 -0.08255 -0.1537 -0.08489 -0.14074 C -0.08398 -0.13171 -0.08333 -0.12222 -0.0819 -0.11342 C -0.08047 -0.10486 -0.07513 -0.09791 -0.07161 -0.09328 C -0.06263 -0.08125 -0.04909 -0.06852 -0.03971 -0.06227 C -0.03528 -0.05926 -0.03099 -0.05578 -0.02643 -0.05301 C -0.02239 -0.05069 -0.01823 -0.0493 -0.01406 -0.04768 C -0.00481 -0.04375 0.00443 -0.03981 0.01367 -0.03657 C 0.02084 -0.03426 0.02813 -0.03217 0.03529 -0.0294 C 0.03828 -0.02824 0.04141 -0.02662 0.04453 -0.02569 C 0.04753 -0.02477 0.05065 -0.02453 0.05378 -0.02384 C 0.05651 -0.02268 0.05925 -0.02176 0.06198 -0.02014 C 0.07071 -0.01574 0.07123 -0.01435 0.07943 -0.00926 C 0.08256 -0.0074 0.08568 -0.00578 0.08867 -0.0037 C 0.09115 -0.00208 0.09349 -2.59259E-6 0.09584 0.00162 C 0.10547 0.00857 0.10729 0.00695 0.11341 0.01621 C 0.11485 0.01852 0.11615 0.02107 0.11745 0.02361 C 0.10065 0.03565 0.12123 0.02222 0.07839 0.02917 C 0.07084 0.03033 0.06341 0.03496 0.05586 0.03635 L 0.04558 0.0382 C 0.02878 0.0456 0.04636 0.03704 0.02709 0.04908 C 0.0237 0.05116 0.02019 0.05255 0.0168 0.05463 C 0.0086 0.05996 0.00209 0.06667 -0.00481 0.07662 C -0.00651 0.07894 -0.00833 0.08102 -0.00989 0.0838 C -0.01237 0.0882 -0.01549 0.09653 -0.01718 0.10209 C -0.01758 0.10394 -0.01771 0.10579 -0.01823 0.10764 C -0.022 0.12338 -0.01888 0.10764 -0.02122 0.12037 C -0.02018 0.12778 -0.01966 0.13519 -0.01823 0.14236 C -0.01614 0.15162 -0.01133 0.15255 -0.0069 0.15695 C -0.00403 0.15972 -0.00169 0.16389 0.00131 0.16597 C 0.01003 0.17246 0.01966 0.175 0.02813 0.18241 C 0.0431 0.19584 0.0461 0.19931 0.06198 0.20996 C 0.0681 0.21389 0.07435 0.2169 0.08047 0.22084 C 0.08815 0.22593 0.09623 0.22963 0.10313 0.23727 C 0.11289 0.24815 0.10834 0.24422 0.11641 0.25 C 0.1181 0.25463 0.1194 0.25764 0.12058 0.26297 C 0.1211 0.26528 0.12123 0.26783 0.12162 0.27014 C 0.12123 0.27454 0.12097 0.27871 0.12058 0.28287 C 0.12032 0.28472 0.11992 0.28658 0.11953 0.28843 C 0.11823 0.29468 0.11628 0.30301 0.11433 0.30857 C 0.11289 0.31297 0.11081 0.3169 0.10925 0.3213 C 0.10456 0.33496 0.10638 0.33519 0.10104 0.34676 C 0.09844 0.35232 0.09284 0.36088 0.08972 0.36505 C 0.08737 0.36829 0.0849 0.37107 0.08256 0.37431 C 0.08034 0.37709 0.07852 0.38056 0.07631 0.38334 C 0.07435 0.38611 0.07214 0.3882 0.07019 0.39074 C 0.06836 0.39306 0.06693 0.39607 0.06511 0.39792 C 0.06341 0.39977 0.06159 0.40023 0.0599 0.40162 C 0.05886 0.40255 0.05795 0.4044 0.0569 0.40533 C 0.05521 0.40672 0.05339 0.40764 0.0517 0.40903 C 0.05026 0.40996 0.04896 0.41135 0.04753 0.41273 C 0.04375 0.41042 0.04128 0.40903 0.03737 0.40533 C 0.03451 0.40255 0.0319 0.39908 0.02904 0.39607 C 0.028 0.39514 -0.03867 0.32963 -0.04492 0.325 C -0.05651 0.31644 -0.06797 0.30695 -0.07981 0.29931 C -0.09023 0.29283 -0.10104 0.28797 -0.11172 0.28287 C -0.13346 0.27269 -0.13008 0.27732 -0.14765 0.26644 C -0.15013 0.26505 -0.15247 0.2632 -0.15481 0.26111 C -0.16276 0.25394 -0.15325 0.26019 -0.16093 0.25556 C -0.16172 0.25185 -0.1625 0.24838 -0.16302 0.24468 C -0.16341 0.24236 -0.16497 0.22917 -0.16614 0.22454 C -0.16992 0.2088 -0.16679 0.22454 -0.16914 0.21181 C -0.16823 0.2081 -0.16758 0.20394 -0.16614 0.2007 C -0.1651 0.19861 -0.16354 0.19792 -0.16198 0.19722 C -0.15989 0.19607 -0.14896 0.19375 -0.14765 0.19352 C -0.13672 0.19537 -0.12565 0.19607 -0.11471 0.19885 C -0.10976 0.20023 -0.10508 0.20324 -0.10039 0.20625 C -0.08724 0.21435 -0.07422 0.22292 -0.06133 0.23172 C -0.02018 0.26019 -0.06562 0.22755 -0.02435 0.26111 C -0.00481 0.27685 -0.01432 0.26736 0.00339 0.2794 C 0.01302 0.28588 0.01042 0.28611 0.01888 0.29028 C 0.03242 0.29676 0.01771 0.28843 0.02709 0.29398 C 0.02904 0.29329 0.03112 0.29283 0.03321 0.29213 C 0.03425 0.29167 0.03529 0.29074 0.03633 0.29028 C 0.03907 0.28889 0.0418 0.28797 0.04453 0.28658 C 0.04688 0.28542 0.04935 0.28449 0.0517 0.28287 C 0.05391 0.28148 0.05573 0.27917 0.05782 0.27755 C 0.06029 0.27547 0.06263 0.27385 0.06511 0.27199 C 0.06719 0.27037 0.06927 0.26852 0.07123 0.26644 C 0.07331 0.26435 0.07513 0.26111 0.07735 0.25926 C 0.07865 0.2581 0.08008 0.25787 0.08151 0.25741 C 0.08282 0.25556 0.08451 0.25417 0.08555 0.25185 C 0.08828 0.24653 0.08867 0.24306 0.08972 0.23727 C 0.09011 0.22153 0.08998 0.20556 0.09076 0.18982 C 0.09089 0.18588 0.09206 0.18241 0.09284 0.17894 L 0.09388 0.17338 C 0.09414 0.17153 0.0944 0.16968 0.09479 0.16783 L 0.09688 0.16065 C 0.09922 0.14051 0.09792 0.14815 0.1 0.13681 C 0.09961 0.11991 0.09961 0.10278 0.09896 0.08565 C 0.09883 0.0838 0.09818 0.08218 0.09792 0.08033 C 0.09753 0.07778 0.09727 0.07523 0.09688 0.07292 C 0.09662 0.07107 0.09584 0.06736 0.09584 0.06736 L 0.16992 0.18241 L 0.06094 -0.25023 Z " pathEditMode="relative" ptsTypes="AAAAAAAAAAAAAAAAAAAAAAAAAAAAAAAAAAAAAAAAAAAAAAAAAAAAAAAAAAAAAAAAAAAAAAAAAAAAAAAAAAAAAAAAAAAAAAAAAAAAAAAAAAA">
                                      <p:cBhvr>
                                        <p:cTn id="15"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t>Conclusiones personales</a:t>
            </a:r>
            <a:endParaRPr lang="es-GT" dirty="0"/>
          </a:p>
        </p:txBody>
      </p:sp>
      <p:sp>
        <p:nvSpPr>
          <p:cNvPr id="3" name="Marcador de contenido 2"/>
          <p:cNvSpPr>
            <a:spLocks noGrp="1"/>
          </p:cNvSpPr>
          <p:nvPr>
            <p:ph idx="1"/>
          </p:nvPr>
        </p:nvSpPr>
        <p:spPr>
          <a:xfrm>
            <a:off x="1154954" y="2603500"/>
            <a:ext cx="8825659" cy="4254500"/>
          </a:xfrm>
        </p:spPr>
        <p:txBody>
          <a:bodyPr>
            <a:normAutofit/>
          </a:bodyPr>
          <a:lstStyle/>
          <a:p>
            <a:r>
              <a:rPr lang="es-GT" sz="2000" dirty="0"/>
              <a:t>1. </a:t>
            </a:r>
            <a:r>
              <a:rPr lang="es-GT" sz="2000" dirty="0"/>
              <a:t>El merito de mantenimiento no es conocer los costos totales sino poder precisar su distribución por diferentes conceptos. </a:t>
            </a:r>
            <a:endParaRPr lang="es-GT" sz="2000" dirty="0" smtClean="0"/>
          </a:p>
          <a:p>
            <a:pPr marL="0" indent="0">
              <a:buNone/>
            </a:pPr>
            <a:endParaRPr lang="es-GT" sz="2000" dirty="0"/>
          </a:p>
          <a:p>
            <a:r>
              <a:rPr lang="es-GT" sz="2000" dirty="0"/>
              <a:t>2. </a:t>
            </a:r>
            <a:r>
              <a:rPr lang="es-GT" sz="2000" dirty="0"/>
              <a:t>La falta de interés en el de los costos de mantenimiento en muchas de las empresas es fruto solo en su ignorancia</a:t>
            </a:r>
            <a:r>
              <a:rPr lang="es-GT" sz="2000" dirty="0" smtClean="0"/>
              <a:t>.</a:t>
            </a:r>
          </a:p>
          <a:p>
            <a:pPr marL="0" indent="0">
              <a:buNone/>
            </a:pPr>
            <a:endParaRPr lang="es-GT" sz="2000" dirty="0"/>
          </a:p>
          <a:p>
            <a:r>
              <a:rPr lang="es-GT" sz="2000" dirty="0"/>
              <a:t>3. Cualquier persona dentro de la organización debe estar muy consciente  de la responsabilidad de velar por los costos.</a:t>
            </a:r>
          </a:p>
          <a:p>
            <a:pPr marL="0" indent="0">
              <a:buNone/>
            </a:pPr>
            <a:endParaRPr lang="es-GT" sz="2000" dirty="0"/>
          </a:p>
        </p:txBody>
      </p:sp>
    </p:spTree>
    <p:extLst>
      <p:ext uri="{BB962C8B-B14F-4D97-AF65-F5344CB8AC3E}">
        <p14:creationId xmlns:p14="http://schemas.microsoft.com/office/powerpoint/2010/main" val="858649386"/>
      </p:ext>
    </p:extLst>
  </p:cSld>
  <p:clrMapOvr>
    <a:masterClrMapping/>
  </p:clrMapOvr>
  <mc:AlternateContent xmlns:mc="http://schemas.openxmlformats.org/markup-compatibility/2006">
    <mc:Choice xmlns:p14="http://schemas.microsoft.com/office/powerpoint/2010/main" Requires="p14">
      <p:transition p14:dur="10" advTm="5000">
        <p14:ferris dir="l"/>
      </p:transition>
    </mc:Choice>
    <mc:Fallback>
      <p:transition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7.91667E-6 -3.33333E-6 L -7.91667E-6 -3.33333E-6 C 0.00221 -0.00116 0.01184 -0.00764 0.0164 -0.00903 C 0.01874 -0.00972 0.02122 -0.01018 0.02356 -0.01088 C 0.02499 -0.01134 0.0263 -0.01227 0.02773 -0.01273 C 0.02981 -0.01342 0.03177 -0.01389 0.03385 -0.01458 C 0.03632 -0.01528 0.03867 -0.01551 0.04114 -0.01643 C 0.05312 -0.0206 0.04635 -0.0206 0.06054 -0.02361 C 0.06497 -0.02454 0.06953 -0.02477 0.07395 -0.02546 C 0.07812 -0.02731 0.08216 -0.02963 0.08632 -0.03102 C 0.0944 -0.03379 0.10286 -0.03472 0.11093 -0.03819 C 0.11367 -0.03958 0.1164 -0.04097 0.11914 -0.0419 C 0.12122 -0.04259 0.1233 -0.04305 0.12525 -0.04375 C 0.12851 -0.04491 0.12955 -0.0456 0.13255 -0.04745 L 0.32252 -0.0456 C 0.3276 -0.04537 0.33111 -0.0419 0.33593 -0.04004 C 0.33762 -0.03935 0.35208 -0.03657 0.35338 -0.03634 C 0.3733 -0.02592 0.35403 -0.03657 0.37395 -0.02361 C 0.37695 -0.02176 0.38007 -0.02014 0.3832 -0.01805 C 0.38736 -0.01528 0.39127 -0.0118 0.39544 -0.00903 C 0.39947 -0.00625 0.40377 -0.00463 0.40781 -0.00162 C 0.44804 0.02685 0.39192 -0.00926 0.43658 0.02014 C 0.44335 0.02477 0.45039 0.02824 0.45716 0.03287 C 0.4664 0.03935 0.47512 0.04884 0.48489 0.05301 C 0.48893 0.05486 0.49322 0.05625 0.49713 0.05857 C 0.50351 0.06227 0.50963 0.06667 0.51562 0.0713 C 0.51809 0.07315 0.52031 0.07546 0.52291 0.07685 C 0.53307 0.08241 0.53046 0.07732 0.53932 0.08588 C 0.54453 0.09097 0.54921 0.09815 0.55468 0.10232 C 0.5595 0.10602 0.56575 0.11042 0.57018 0.11505 C 0.57434 0.11968 0.57799 0.12593 0.58242 0.12986 C 0.5845 0.13148 0.58671 0.13287 0.58867 0.13519 C 0.61549 0.16713 0.57812 0.12662 0.59986 0.14977 C 0.60156 0.15347 0.60325 0.15718 0.60507 0.16088 C 0.60937 0.16945 0.60885 0.16621 0.61223 0.17546 C 0.61367 0.1794 0.62135 0.20255 0.6246 0.21019 C 0.62617 0.21389 0.62825 0.21713 0.62968 0.22107 C 0.63111 0.225 0.63164 0.22963 0.63281 0.2338 C 0.63932 0.25903 0.63203 0.2294 0.63997 0.25764 C 0.64166 0.26343 0.64505 0.27917 0.64609 0.28496 C 0.64687 0.28912 0.64726 0.29375 0.64817 0.29769 C 0.65039 0.30764 0.65299 0.31736 0.65533 0.32709 C 0.65637 0.33125 0.65768 0.33542 0.65846 0.33982 C 0.66132 0.35486 0.66119 0.35556 0.66458 0.36898 C 0.66562 0.37269 0.66679 0.37616 0.6677 0.37986 C 0.66848 0.38357 0.66914 0.38727 0.66979 0.39097 C 0.67057 0.39607 0.6707 0.39884 0.67187 0.40371 C 0.67239 0.40625 0.67317 0.40857 0.67382 0.41111 C 0.67591 0.43287 0.67591 0.42685 0.67278 0.46227 C 0.67265 0.46459 0.66796 0.47755 0.6677 0.47871 C 0.66549 0.48588 0.66341 0.49306 0.66158 0.50046 C 0.6595 0.50903 0.65716 0.51736 0.65533 0.52616 C 0.65429 0.53102 0.65364 0.53611 0.65234 0.54074 C 0.65117 0.54468 0.64947 0.54792 0.64817 0.55162 C 0.6457 0.55949 0.64374 0.56783 0.64101 0.57546 C 0.6371 0.58588 0.6319 0.59468 0.6276 0.60463 C 0.62213 0.61736 0.61757 0.63148 0.61119 0.64306 C 0.60989 0.64537 0.60872 0.64838 0.60716 0.65023 C 0.60078 0.6581 0.59518 0.66945 0.58762 0.67222 L 0.58242 0.67408 C 0.57903 0.67709 0.57565 0.68033 0.57213 0.6831 C 0.56588 0.68796 0.55104 0.69283 0.54752 0.69421 L 0.48281 0.6794 C 0.47838 0.67847 0.47382 0.67755 0.4694 0.67593 C 0.46145 0.67269 0.45377 0.66829 0.44583 0.66482 C 0.40664 0.64838 0.43815 0.66111 0.41393 0.65209 C 0.41093 0.65093 0.40781 0.64954 0.40468 0.64838 C 0.40234 0.64769 0.39986 0.64746 0.39752 0.64653 C 0.38997 0.64375 0.38255 0.64028 0.37499 0.6375 C 0.37252 0.63658 0.37018 0.63658 0.3677 0.63565 C 0.36119 0.63334 0.35481 0.63033 0.34817 0.62824 C 0.31744 0.61852 0.32552 0.62338 0.29999 0.60834 C 0.29374 0.60463 0.28736 0.60209 0.2815 0.59722 C 0.27525 0.59236 0.26966 0.58565 0.26393 0.57894 C 0.20911 0.51528 0.25065 0.56459 0.22499 0.52801 C 0.18867 0.47593 0.18997 0.48773 0.17057 0.44398 C 0.16757 0.43727 0.16458 0.42732 0.16223 0.42014 C 0.16158 0.41459 0.16093 0.40926 0.16028 0.40371 C 0.15885 0.39283 0.1569 0.38195 0.15611 0.37084 C 0.15455 0.34838 0.15338 0.3257 0.15208 0.30324 C 0.15481 0.25579 0.15624 0.2081 0.16028 0.16088 C 0.1608 0.15463 0.16328 0.14954 0.16536 0.14445 C 0.16848 0.13658 0.17213 0.12963 0.17565 0.12246 C 0.17721 0.11921 0.17877 0.11574 0.18072 0.11343 C 0.18632 0.10695 0.19218 0.10139 0.1983 0.09699 C 0.20052 0.09514 0.20299 0.0956 0.20546 0.09514 C 0.20846 0.09329 0.21158 0.09097 0.21471 0.08959 C 0.21835 0.08796 0.22213 0.08658 0.22604 0.08588 C 0.24921 0.08171 0.27252 0.07871 0.29583 0.075 C 0.31158 0.07546 0.35052 0.07338 0.37291 0.08056 C 0.37838 0.08218 0.38411 0.08403 0.38932 0.08773 C 0.41184 0.10371 0.42799 0.11713 0.44687 0.14074 C 0.45325 0.14861 0.45989 0.15625 0.46536 0.16621 C 0.47812 0.18982 0.4901 0.21505 0.5013 0.24121 C 0.50768 0.25602 0.51249 0.27246 0.5177 0.28866 C 0.5358 0.34491 0.53489 0.34259 0.54544 0.38357 C 0.54713 0.39815 0.54999 0.4125 0.55065 0.42755 C 0.55156 0.45 0.54531 0.47384 0.54036 0.49329 C 0.53906 0.49792 0.5276 0.54213 0.52083 0.54977 C 0.50338 0.56968 0.48515 0.5875 0.4664 0.60278 C 0.46223 0.60602 0.45742 0.60394 0.45299 0.60463 C 0.44791 0.60394 0.4427 0.60463 0.43762 0.60278 C 0.41067 0.59306 0.37903 0.55533 0.3595 0.53519 C 0.33802 0.5132 0.25963 0.4294 0.23723 0.3963 C 0.22721 0.38148 0.22018 0.36111 0.21158 0.34352 C 0.2095 0.33102 0.20572 0.3132 0.20546 0.29954 C 0.20468 0.26875 0.21315 0.25509 0.22604 0.22847 C 0.22994 0.22014 0.24687 0.20764 0.25169 0.20463 C 0.25768 0.20093 0.2638 0.19722 0.27018 0.1956 C 0.29231 0.18982 0.31471 0.18704 0.33697 0.18264 C 0.35677 0.18334 0.37773 0.17292 0.39648 0.18449 C 0.41041 0.19329 0.419 0.21898 0.42838 0.23935 C 0.4319 0.24699 0.43268 0.25741 0.4345 0.26667 C 0.43971 0.29329 0.44049 0.30463 0.44374 0.33241 C 0.44414 0.36181 0.44505 0.39097 0.44479 0.42014 C 0.44479 0.42408 0.44374 0.42778 0.4427 0.43102 C 0.44114 0.43634 0.43762 0.44283 0.4345 0.44584 C 0.42343 0.45625 0.42486 0.45509 0.41705 0.45857 C 0.41393 0.45718 0.41054 0.45764 0.40781 0.45486 C 0.39804 0.44468 0.38893 0.43287 0.38007 0.42014 C 0.37643 0.41505 0.37343 0.40857 0.37083 0.40185 C 0.35911 0.37176 0.35885 0.36759 0.35234 0.33982 C 0.35117 0.30949 0.3457 0.29792 0.35338 0.27778 C 0.35416 0.27546 0.3552 0.27361 0.3565 0.27222 C 0.35807 0.27037 0.35989 0.26968 0.36158 0.26852 C 0.37018 0.27292 0.37903 0.27546 0.38723 0.28125 C 0.39049 0.28357 0.39283 0.28843 0.39544 0.29236 C 0.4082 0.31088 0.40677 0.30857 0.41497 0.32338 C 0.41744 0.33241 0.42122 0.34074 0.42213 0.3507 C 0.42304 0.35857 0.42122 0.36667 0.42018 0.37454 C 0.41861 0.38472 0.41054 0.40046 0.40781 0.40556 C 0.40312 0.41435 0.39843 0.42199 0.39244 0.42755 C 0.38867 0.43079 0.38203 0.43056 0.37903 0.43102 C 0.37773 0.42871 0.37604 0.42662 0.37499 0.42384 C 0.37395 0.42153 0.37343 0.41898 0.37291 0.41644 C 0.3707 0.40695 0.36874 0.39699 0.36666 0.38727 C 0.36549 0.37176 0.36341 0.35695 0.36979 0.34167 C 0.37265 0.33472 0.37877 0.33565 0.3832 0.33241 C 0.38554 0.33079 0.38789 0.32894 0.39036 0.32709 C 0.3927 0.32824 0.39648 0.32662 0.39752 0.33056 C 0.39882 0.33588 0.39661 0.3419 0.39544 0.34699 C 0.39414 0.35347 0.39036 0.37084 0.38619 0.37824 C 0.38502 0.38033 0.38346 0.38171 0.38216 0.38357 C 0.38072 0.38588 0.37968 0.38935 0.37799 0.39097 C 0.37578 0.39306 0.37317 0.39329 0.37083 0.39468 C 0.36848 0.39398 0.36588 0.39445 0.36367 0.39283 C 0.3595 0.38959 0.35598 0.38472 0.35234 0.37986 C 0.34296 0.36759 0.33385 0.3544 0.3246 0.34167 C 0.31718 0.33148 0.29934 0.30486 0.28867 0.29421 C 0.27825 0.2838 0.26744 0.27431 0.25677 0.26482 C 0.25585 0.26412 0.25468 0.26366 0.25377 0.2632 C 0.25195 0.26204 0.25025 0.26088 0.24856 0.25949 C 0.24752 0.25857 0.24661 0.25671 0.24544 0.25579 C 0.23255 0.24514 0.21953 0.23519 0.2065 0.22477 L 0.2065 0.22477 C 0.18203 0.2081 0.15598 0.18912 0.13046 0.17546 C 0.12747 0.17384 0.12434 0.17292 0.12122 0.17176 C 0.12057 0.17107 0.10989 0.16158 0.10781 0.15718 C 0.10611 0.15347 0.10091 0.1375 0.0996 0.13148 C 0.09804 0.12384 0.09674 0.11574 0.09557 0.10787 C 0.09479 0.10301 0.09427 0.09815 0.09348 0.09329 C 0.09218 0.08588 0.09075 0.07871 0.08932 0.0713 C 0.09348 0.06644 0.09296 0.06574 0.0996 0.06574 L 0.27734 0.06759 C 0.30677 0.075 0.33619 0.08334 0.36575 0.08959 C 0.38242 0.09306 0.39921 0.09421 0.41601 0.09699 C 0.41874 0.09722 0.42148 0.09815 0.42421 0.09861 C 0.37903 0.11736 0.4483 0.08912 0.33177 0.13334 C 0.29739 0.14653 0.30624 0.1419 0.28658 0.15347 C 0.28554 0.15463 0.28268 0.15556 0.28346 0.15718 C 0.28684 0.16296 0.30364 0.17292 0.30716 0.17361 C 0.32421 0.17755 0.34127 0.17986 0.35846 0.18079 C 0.41328 0.18426 0.46809 0.18449 0.52291 0.18634 C 0.53489 0.18773 0.54036 0.18704 0.55156 0.19375 C 0.55455 0.19537 0.55716 0.19861 0.55989 0.20093 C 0.56393 0.21204 0.57057 0.22107 0.57213 0.2338 C 0.57525 0.2588 0.57226 0.28496 0.57317 0.31065 C 0.57369 0.32477 0.57539 0.33866 0.5763 0.35255 C 0.57669 0.35926 0.57643 0.36621 0.57734 0.37269 C 0.57916 0.38634 0.58072 0.40046 0.5845 0.41273 C 0.59062 0.4331 0.59244 0.44028 0.60091 0.46042 C 0.60338 0.46621 0.60637 0.47153 0.60911 0.47685 C 0.6194 0.49607 0.62226 0.50162 0.63893 0.51158 C 0.64414 0.51459 0.64986 0.51389 0.65533 0.51505 C 0.65846 0.51459 0.66197 0.51621 0.66458 0.5132 C 0.69427 0.48218 0.69166 0.44954 0.70677 0.38542 C 0.70781 0.36783 0.71067 0.35023 0.70976 0.33241 C 0.70403 0.20394 0.6983 0.15903 0.6677 0.04398 C 0.65611 0.00046 0.64791 -0.0206 0.62968 -0.04745 C 0.62851 -0.04907 0.62695 -0.04977 0.62565 -0.05092 C 0.55898 0.0132 0.60273 -0.03541 0.51458 0.10232 C 0.46471 0.18033 0.49062 0.12755 0.41914 0.26852 C 0.41249 0.28171 0.4108 0.30023 0.40781 0.31597 C 0.40403 0.33565 0.39544 0.37894 0.38932 0.3963 C 0.38567 0.40695 0.37408 0.43264 0.36575 0.44028 C 0.35637 0.44861 0.34661 0.45556 0.33697 0.46227 C 0.3177 0.47523 0.32031 0.47269 0.30195 0.475 L 0.26809 0.4713 C 0.25677 0.46968 0.24557 0.46667 0.23424 0.46574 C 0.2013 0.46366 0.16848 0.46343 0.13554 0.46227 C 0.12942 0.45718 0.12174 0.45625 0.11705 0.44746 C 0.11197 0.43773 0.10585 0.4294 0.10169 0.41829 C 0.08502 0.37361 0.06067 0.25278 0.05442 0.22477 C 0.04192 0.16875 0.04739 0.18565 0.02669 0.12431 C 0.02539 0.1206 0.01809 0.09931 0.01341 0.09329 C 0.01249 0.09213 0.01132 0.09213 0.01028 0.09144 C 0.00924 0.08704 0.00716 0.08334 0.00716 0.07871 C 0.00716 0.05764 0.00963 0.05347 0.01432 0.03843 C 0.01497 0.03403 0.01653 0.02384 0.0164 0.02014 C 0.01614 0.01088 0.0151 0.00185 0.01432 -0.00717 C 0.01302 -0.00532 0.01132 -0.00416 0.01028 -0.00162 C 0.00533 0.0088 0.0026 0.01783 -0.00105 0.0294 C -0.0043 0.01204 -0.00014 0.00486 -7.91667E-6 -3.33333E-6 Z " pathEditMode="relative" ptsTypes="AAAAAAAAAAAAAAAAAAAAAAAAAAAAAAAAAAAAAAAAAAAAAAAAAAAAAAAAAAAAAAAAAAAAAAAAAAAAAAAAAAAAAAAAAAAAAAAAAAAAAAAAAAAAAAAAAAAAAAAAAAAAAAAAAAAAAAAAAAAAAAAAAAAAAAAAAAAAAAAAAAAAAAAAAAAAAAAAAAAAAAAAAAAAAAAAAAAAAAAAAAAAAAAAAAAAA">
                                      <p:cBhvr>
                                        <p:cTn id="6" dur="2000" fill="hold"/>
                                        <p:tgtEl>
                                          <p:spTgt spid="2"/>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1000"/>
                                        <p:tgtEl>
                                          <p:spTgt spid="3">
                                            <p:txEl>
                                              <p:pRg st="2" end="2"/>
                                            </p:txEl>
                                          </p:spTgt>
                                        </p:tgtEl>
                                      </p:cBhvr>
                                    </p:animEffect>
                                    <p:anim calcmode="lin" valueType="num">
                                      <p:cBhvr>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anim calcmode="lin" valueType="num">
                                      <p:cBhvr>
                                        <p:cTn id="2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29</TotalTime>
  <Words>282</Words>
  <Application>Microsoft Office PowerPoint</Application>
  <PresentationFormat>Panorámica</PresentationFormat>
  <Paragraphs>29</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Century Gothic</vt:lpstr>
      <vt:lpstr>Wingdings 3</vt:lpstr>
      <vt:lpstr>Sala de reuniones Ion</vt:lpstr>
      <vt:lpstr>Liceo Compu-Market  Computación  5to Baco B  </vt:lpstr>
      <vt:lpstr>Tipos de mantenimientos</vt:lpstr>
      <vt:lpstr>Mantenimiento preventivo</vt:lpstr>
      <vt:lpstr>Mantenimiento correctivo</vt:lpstr>
      <vt:lpstr>Mantenimiento Deductivo</vt:lpstr>
      <vt:lpstr>Conclusiones personales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Liceo Compu-Market  Computación  5to Baco B</dc:title>
  <dc:creator>estudiante de Liceo Compu-market</dc:creator>
  <cp:lastModifiedBy>estudiante de Liceo Compu-market</cp:lastModifiedBy>
  <cp:revision>4</cp:revision>
  <dcterms:created xsi:type="dcterms:W3CDTF">2017-07-07T21:02:07Z</dcterms:created>
  <dcterms:modified xsi:type="dcterms:W3CDTF">2017-07-07T21:31:07Z</dcterms:modified>
</cp:coreProperties>
</file>