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2" r:id="rId9"/>
    <p:sldId id="265" r:id="rId10"/>
    <p:sldId id="264" r:id="rId11"/>
    <p:sldId id="266" r:id="rId12"/>
    <p:sldId id="267" r:id="rId13"/>
    <p:sldId id="268" r:id="rId14"/>
    <p:sldId id="269" r:id="rId1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660"/>
  </p:normalViewPr>
  <p:slideViewPr>
    <p:cSldViewPr snapToGrid="0">
      <p:cViewPr varScale="1">
        <p:scale>
          <a:sx n="61" d="100"/>
          <a:sy n="61" d="100"/>
        </p:scale>
        <p:origin x="3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817F128-54BF-4746-B2B9-5C7B47852EE7}"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17708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817F128-54BF-4746-B2B9-5C7B47852EE7}" type="datetimeFigureOut">
              <a:rPr lang="es-GT" smtClean="0"/>
              <a:t>22/05/2017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290513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17F128-54BF-4746-B2B9-5C7B47852EE7}"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398837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17F128-54BF-4746-B2B9-5C7B47852EE7}"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A4E5F34-8934-4FF5-AAB2-74D2D48B058D}" type="slidenum">
              <a:rPr lang="es-GT" smtClean="0"/>
              <a:t>‹Nº›</a:t>
            </a:fld>
            <a:endParaRPr lang="es-GT"/>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8953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17F128-54BF-4746-B2B9-5C7B47852EE7}"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2774233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817F128-54BF-4746-B2B9-5C7B47852EE7}" type="datetimeFigureOut">
              <a:rPr lang="es-GT" smtClean="0"/>
              <a:t>22/05/2017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1462808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817F128-54BF-4746-B2B9-5C7B47852EE7}" type="datetimeFigureOut">
              <a:rPr lang="es-GT" smtClean="0"/>
              <a:t>22/05/2017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2193137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17F128-54BF-4746-B2B9-5C7B47852EE7}"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3649628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17F128-54BF-4746-B2B9-5C7B47852EE7}"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416578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817F128-54BF-4746-B2B9-5C7B47852EE7}"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337018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17F128-54BF-4746-B2B9-5C7B47852EE7}"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190828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817F128-54BF-4746-B2B9-5C7B47852EE7}" type="datetimeFigureOut">
              <a:rPr lang="es-GT" smtClean="0"/>
              <a:t>22/05/2017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2493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817F128-54BF-4746-B2B9-5C7B47852EE7}" type="datetimeFigureOut">
              <a:rPr lang="es-GT" smtClean="0"/>
              <a:t>22/05/2017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418879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6817F128-54BF-4746-B2B9-5C7B47852EE7}" type="datetimeFigureOut">
              <a:rPr lang="es-GT" smtClean="0"/>
              <a:t>22/05/2017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1128090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817F128-54BF-4746-B2B9-5C7B47852EE7}" type="datetimeFigureOut">
              <a:rPr lang="es-GT" smtClean="0"/>
              <a:t>22/05/2017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79850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6817F128-54BF-4746-B2B9-5C7B47852EE7}" type="datetimeFigureOut">
              <a:rPr lang="es-GT" smtClean="0"/>
              <a:t>22/05/2017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2382991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817F128-54BF-4746-B2B9-5C7B47852EE7}" type="datetimeFigureOut">
              <a:rPr lang="es-GT" smtClean="0"/>
              <a:t>22/05/2017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A4E5F34-8934-4FF5-AAB2-74D2D48B058D}" type="slidenum">
              <a:rPr lang="es-GT" smtClean="0"/>
              <a:t>‹Nº›</a:t>
            </a:fld>
            <a:endParaRPr lang="es-GT"/>
          </a:p>
        </p:txBody>
      </p:sp>
    </p:spTree>
    <p:extLst>
      <p:ext uri="{BB962C8B-B14F-4D97-AF65-F5344CB8AC3E}">
        <p14:creationId xmlns:p14="http://schemas.microsoft.com/office/powerpoint/2010/main" val="245124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817F128-54BF-4746-B2B9-5C7B47852EE7}" type="datetimeFigureOut">
              <a:rPr lang="es-GT" smtClean="0"/>
              <a:t>22/05/2017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4E5F34-8934-4FF5-AAB2-74D2D48B058D}" type="slidenum">
              <a:rPr lang="es-GT" smtClean="0"/>
              <a:t>‹Nº›</a:t>
            </a:fld>
            <a:endParaRPr lang="es-GT"/>
          </a:p>
        </p:txBody>
      </p:sp>
    </p:spTree>
    <p:extLst>
      <p:ext uri="{BB962C8B-B14F-4D97-AF65-F5344CB8AC3E}">
        <p14:creationId xmlns:p14="http://schemas.microsoft.com/office/powerpoint/2010/main" val="12377145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tiposdecontaminacion.com/2013/01/13/contaminacion-termic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tiposdecontaminacion.com/2013/01/14/contaminacion-luminic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66399" y="1494296"/>
            <a:ext cx="8825658" cy="1078424"/>
          </a:xfrm>
        </p:spPr>
        <p:txBody>
          <a:bodyPr/>
          <a:lstStyle/>
          <a:p>
            <a:r>
              <a:rPr lang="es-GT" dirty="0" smtClean="0"/>
              <a:t>La contaminación</a:t>
            </a:r>
            <a:endParaRPr lang="es-GT" dirty="0"/>
          </a:p>
        </p:txBody>
      </p:sp>
      <p:sp>
        <p:nvSpPr>
          <p:cNvPr id="3" name="Subtítulo 2"/>
          <p:cNvSpPr>
            <a:spLocks noGrp="1"/>
          </p:cNvSpPr>
          <p:nvPr>
            <p:ph type="subTitle" idx="1"/>
          </p:nvPr>
        </p:nvSpPr>
        <p:spPr>
          <a:xfrm>
            <a:off x="1464921" y="2572720"/>
            <a:ext cx="8825658" cy="3735090"/>
          </a:xfrm>
        </p:spPr>
        <p:txBody>
          <a:bodyPr/>
          <a:lstStyle/>
          <a:p>
            <a:r>
              <a:rPr lang="es-GT" dirty="0"/>
              <a:t>La contaminación es la introducción de sustancias u otros elementos físicos en un medio que provocan que éste sea inseguro o no apto para su uso.1 El medio puede ser un ecosistema, un medio físico o un ser vivo. El contaminante puede ser una sustancia química, energía (como sonido, calor, luz o radiactividad).</a:t>
            </a:r>
          </a:p>
          <a:p>
            <a:endParaRPr lang="es-GT" dirty="0"/>
          </a:p>
          <a:p>
            <a:r>
              <a:rPr lang="es-GT" dirty="0"/>
              <a:t>Es siempre una alteración negativa del estado natural del medio, y por lo general, se genera como consecuencia de la actividad humana considerándose una forma de impacto ambiental.</a:t>
            </a:r>
          </a:p>
        </p:txBody>
      </p:sp>
    </p:spTree>
    <p:extLst>
      <p:ext uri="{BB962C8B-B14F-4D97-AF65-F5344CB8AC3E}">
        <p14:creationId xmlns:p14="http://schemas.microsoft.com/office/powerpoint/2010/main" val="2150870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04430" y="2730969"/>
            <a:ext cx="6498608" cy="740651"/>
          </a:xfrm>
        </p:spPr>
        <p:txBody>
          <a:bodyPr/>
          <a:lstStyle/>
          <a:p>
            <a:r>
              <a:rPr lang="es-GT" dirty="0">
                <a:hlinkClick r:id="rId2" tooltip="Permalink to Contaminación Térmica"/>
              </a:rPr>
              <a:t>Contaminación Térmica</a:t>
            </a:r>
            <a:r>
              <a:rPr lang="es-GT" b="1" dirty="0"/>
              <a:t/>
            </a:r>
            <a:br>
              <a:rPr lang="es-GT" b="1" dirty="0"/>
            </a:br>
            <a:endParaRPr lang="es-GT" dirty="0"/>
          </a:p>
        </p:txBody>
      </p:sp>
      <p:sp>
        <p:nvSpPr>
          <p:cNvPr id="3" name="Marcador de contenido 2"/>
          <p:cNvSpPr>
            <a:spLocks noGrp="1"/>
          </p:cNvSpPr>
          <p:nvPr>
            <p:ph idx="1"/>
          </p:nvPr>
        </p:nvSpPr>
        <p:spPr>
          <a:xfrm>
            <a:off x="1320288" y="3633746"/>
            <a:ext cx="8946541" cy="2007638"/>
          </a:xfrm>
        </p:spPr>
        <p:txBody>
          <a:bodyPr/>
          <a:lstStyle/>
          <a:p>
            <a:pPr marL="0" indent="0" fontAlgn="base">
              <a:buNone/>
            </a:pPr>
            <a:r>
              <a:rPr lang="es-GT" dirty="0" smtClean="0"/>
              <a:t>Es </a:t>
            </a:r>
            <a:r>
              <a:rPr lang="es-GT" dirty="0"/>
              <a:t>un hecho bien conocido que la quema de combustibles fósiles en centrales eléctricas, hornos industriales y motores de vehículos causa la contaminación del aire. Sin embargo, un menor impacto conocido asociado con estos procesos de generación de energía es la contaminación térmica. </a:t>
            </a:r>
          </a:p>
          <a:p>
            <a:endParaRPr lang="es-GT" dirty="0"/>
          </a:p>
        </p:txBody>
      </p:sp>
    </p:spTree>
    <p:extLst>
      <p:ext uri="{BB962C8B-B14F-4D97-AF65-F5344CB8AC3E}">
        <p14:creationId xmlns:p14="http://schemas.microsoft.com/office/powerpoint/2010/main" val="967902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lstStyle/>
          <a:p>
            <a:endParaRPr lang="es-GT"/>
          </a:p>
        </p:txBody>
      </p:sp>
    </p:spTree>
    <p:extLst>
      <p:ext uri="{BB962C8B-B14F-4D97-AF65-F5344CB8AC3E}">
        <p14:creationId xmlns:p14="http://schemas.microsoft.com/office/powerpoint/2010/main" val="13535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16970" y="1808212"/>
            <a:ext cx="6994553" cy="880136"/>
          </a:xfrm>
        </p:spPr>
        <p:txBody>
          <a:bodyPr/>
          <a:lstStyle/>
          <a:p>
            <a:r>
              <a:rPr lang="es-GT" dirty="0">
                <a:hlinkClick r:id="rId2" tooltip="Permalink to Contaminación Lumínica"/>
              </a:rPr>
              <a:t>Contaminación Lumínica</a:t>
            </a:r>
            <a:r>
              <a:rPr lang="es-GT" b="1" dirty="0"/>
              <a:t/>
            </a:r>
            <a:br>
              <a:rPr lang="es-GT" b="1" dirty="0"/>
            </a:br>
            <a:r>
              <a:rPr lang="es-GT" b="1" dirty="0"/>
              <a:t/>
            </a:r>
            <a:br>
              <a:rPr lang="es-GT" b="1" dirty="0"/>
            </a:br>
            <a:endParaRPr lang="es-GT" dirty="0"/>
          </a:p>
        </p:txBody>
      </p:sp>
      <p:sp>
        <p:nvSpPr>
          <p:cNvPr id="3" name="Marcador de contenido 2"/>
          <p:cNvSpPr>
            <a:spLocks noGrp="1"/>
          </p:cNvSpPr>
          <p:nvPr>
            <p:ph idx="1"/>
          </p:nvPr>
        </p:nvSpPr>
        <p:spPr>
          <a:xfrm>
            <a:off x="1188948" y="2858830"/>
            <a:ext cx="8946541" cy="1883651"/>
          </a:xfrm>
        </p:spPr>
        <p:txBody>
          <a:bodyPr/>
          <a:lstStyle/>
          <a:p>
            <a:pPr marL="0" indent="0" fontAlgn="base">
              <a:buNone/>
            </a:pPr>
            <a:r>
              <a:rPr lang="es-GT" dirty="0" smtClean="0"/>
              <a:t>Definición </a:t>
            </a:r>
            <a:r>
              <a:rPr lang="es-GT" dirty="0"/>
              <a:t>Contaminación </a:t>
            </a:r>
            <a:r>
              <a:rPr lang="es-GT" dirty="0" err="1"/>
              <a:t>Acustica</a:t>
            </a:r>
            <a:r>
              <a:rPr lang="es-GT" dirty="0"/>
              <a:t> Molesto / desagradable Fuerte Distracción / Intrusa El ruido es en realidad una palabra latina que le da el significado? Mareo?. Más comúnmente, se puede afirmar que la sensación de molestia, desagrado o molestia. No es muy fácil de definir la definición de la contaminación acústica.</a:t>
            </a:r>
          </a:p>
          <a:p>
            <a:endParaRPr lang="es-GT" dirty="0"/>
          </a:p>
        </p:txBody>
      </p:sp>
    </p:spTree>
    <p:extLst>
      <p:ext uri="{BB962C8B-B14F-4D97-AF65-F5344CB8AC3E}">
        <p14:creationId xmlns:p14="http://schemas.microsoft.com/office/powerpoint/2010/main" val="403562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lstStyle/>
          <a:p>
            <a:endParaRPr lang="es-GT"/>
          </a:p>
        </p:txBody>
      </p:sp>
    </p:spTree>
    <p:extLst>
      <p:ext uri="{BB962C8B-B14F-4D97-AF65-F5344CB8AC3E}">
        <p14:creationId xmlns:p14="http://schemas.microsoft.com/office/powerpoint/2010/main" val="128115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lstStyle/>
          <a:p>
            <a:endParaRPr lang="es-GT"/>
          </a:p>
        </p:txBody>
      </p:sp>
    </p:spTree>
    <p:extLst>
      <p:ext uri="{BB962C8B-B14F-4D97-AF65-F5344CB8AC3E}">
        <p14:creationId xmlns:p14="http://schemas.microsoft.com/office/powerpoint/2010/main" val="396656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55384" y="573437"/>
            <a:ext cx="3479211" cy="2324746"/>
          </a:xfrm>
          <a:prstGeom prst="rect">
            <a:avLst/>
          </a:prstGeom>
        </p:spPr>
      </p:pic>
      <p:pic>
        <p:nvPicPr>
          <p:cNvPr id="5" name="Imagen 4"/>
          <p:cNvPicPr>
            <a:picLocks noChangeAspect="1"/>
          </p:cNvPicPr>
          <p:nvPr/>
        </p:nvPicPr>
        <p:blipFill>
          <a:blip r:embed="rId3"/>
          <a:stretch>
            <a:fillRect/>
          </a:stretch>
        </p:blipFill>
        <p:spPr>
          <a:xfrm>
            <a:off x="4381823" y="2525256"/>
            <a:ext cx="3348091" cy="2185261"/>
          </a:xfrm>
          <a:prstGeom prst="rect">
            <a:avLst/>
          </a:prstGeom>
        </p:spPr>
      </p:pic>
      <p:pic>
        <p:nvPicPr>
          <p:cNvPr id="6" name="Imagen 5"/>
          <p:cNvPicPr>
            <a:picLocks noChangeAspect="1"/>
          </p:cNvPicPr>
          <p:nvPr/>
        </p:nvPicPr>
        <p:blipFill>
          <a:blip r:embed="rId4"/>
          <a:stretch>
            <a:fillRect/>
          </a:stretch>
        </p:blipFill>
        <p:spPr>
          <a:xfrm>
            <a:off x="8487108" y="4277532"/>
            <a:ext cx="3255683" cy="2085491"/>
          </a:xfrm>
          <a:prstGeom prst="rect">
            <a:avLst/>
          </a:prstGeom>
        </p:spPr>
      </p:pic>
    </p:spTree>
    <p:extLst>
      <p:ext uri="{BB962C8B-B14F-4D97-AF65-F5344CB8AC3E}">
        <p14:creationId xmlns:p14="http://schemas.microsoft.com/office/powerpoint/2010/main" val="389766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59246" y="762685"/>
            <a:ext cx="6607096" cy="740651"/>
          </a:xfrm>
        </p:spPr>
        <p:txBody>
          <a:bodyPr/>
          <a:lstStyle/>
          <a:p>
            <a:r>
              <a:rPr lang="es-GT" dirty="0" smtClean="0"/>
              <a:t>Tipos de Contaminación</a:t>
            </a:r>
            <a:endParaRPr lang="es-GT" dirty="0"/>
          </a:p>
        </p:txBody>
      </p:sp>
      <p:pic>
        <p:nvPicPr>
          <p:cNvPr id="4" name="Marcador de contenido 3"/>
          <p:cNvPicPr>
            <a:picLocks noGrp="1" noChangeAspect="1"/>
          </p:cNvPicPr>
          <p:nvPr>
            <p:ph idx="1"/>
          </p:nvPr>
        </p:nvPicPr>
        <p:blipFill>
          <a:blip r:embed="rId2"/>
          <a:stretch>
            <a:fillRect/>
          </a:stretch>
        </p:blipFill>
        <p:spPr>
          <a:xfrm>
            <a:off x="1689315" y="1917791"/>
            <a:ext cx="7346959" cy="4219537"/>
          </a:xfrm>
          <a:prstGeom prst="rect">
            <a:avLst/>
          </a:prstGeom>
        </p:spPr>
      </p:pic>
    </p:spTree>
    <p:extLst>
      <p:ext uri="{BB962C8B-B14F-4D97-AF65-F5344CB8AC3E}">
        <p14:creationId xmlns:p14="http://schemas.microsoft.com/office/powerpoint/2010/main" val="306340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73433" y="2049043"/>
            <a:ext cx="6870567" cy="895635"/>
          </a:xfrm>
        </p:spPr>
        <p:txBody>
          <a:bodyPr/>
          <a:lstStyle/>
          <a:p>
            <a:r>
              <a:rPr lang="es-GT" dirty="0"/>
              <a:t>Contaminación del Agua</a:t>
            </a:r>
            <a:br>
              <a:rPr lang="es-GT" dirty="0"/>
            </a:br>
            <a:endParaRPr lang="es-GT" dirty="0"/>
          </a:p>
        </p:txBody>
      </p:sp>
      <p:sp>
        <p:nvSpPr>
          <p:cNvPr id="3" name="Marcador de contenido 2"/>
          <p:cNvSpPr>
            <a:spLocks noGrp="1"/>
          </p:cNvSpPr>
          <p:nvPr>
            <p:ph idx="1"/>
          </p:nvPr>
        </p:nvSpPr>
        <p:spPr>
          <a:xfrm>
            <a:off x="1235445" y="2812335"/>
            <a:ext cx="8946541" cy="2457089"/>
          </a:xfrm>
        </p:spPr>
        <p:txBody>
          <a:bodyPr/>
          <a:lstStyle/>
          <a:p>
            <a:endParaRPr lang="es-GT" dirty="0"/>
          </a:p>
          <a:p>
            <a:pPr marL="0" indent="0">
              <a:buNone/>
            </a:pPr>
            <a:r>
              <a:rPr lang="es-GT" dirty="0"/>
              <a:t>Como su nombre lo sugiere, “Contaminación del agua” es el tipo de contaminación que supone la contaminación distintos cuerpos de agua. Varias criaturas acuáticas dependen de estos cuerpos de agua y sus características naturales nutritivos para apoyar su vida.</a:t>
            </a:r>
          </a:p>
          <a:p>
            <a:pPr marL="0" indent="0">
              <a:buNone/>
            </a:pPr>
            <a:r>
              <a:rPr lang="es-GT" dirty="0"/>
              <a:t>Contaminación del Agua</a:t>
            </a:r>
          </a:p>
        </p:txBody>
      </p:sp>
    </p:spTree>
    <p:extLst>
      <p:ext uri="{BB962C8B-B14F-4D97-AF65-F5344CB8AC3E}">
        <p14:creationId xmlns:p14="http://schemas.microsoft.com/office/powerpoint/2010/main" val="154870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45403" y="511242"/>
            <a:ext cx="3333750" cy="2505075"/>
          </a:xfrm>
          <a:prstGeom prst="rect">
            <a:avLst/>
          </a:prstGeom>
        </p:spPr>
      </p:pic>
      <p:pic>
        <p:nvPicPr>
          <p:cNvPr id="5" name="Imagen 4"/>
          <p:cNvPicPr>
            <a:picLocks noChangeAspect="1"/>
          </p:cNvPicPr>
          <p:nvPr/>
        </p:nvPicPr>
        <p:blipFill>
          <a:blip r:embed="rId3"/>
          <a:stretch>
            <a:fillRect/>
          </a:stretch>
        </p:blipFill>
        <p:spPr>
          <a:xfrm>
            <a:off x="4279476" y="2272398"/>
            <a:ext cx="3479211" cy="2324746"/>
          </a:xfrm>
          <a:prstGeom prst="rect">
            <a:avLst/>
          </a:prstGeom>
        </p:spPr>
      </p:pic>
      <p:pic>
        <p:nvPicPr>
          <p:cNvPr id="6" name="Imagen 5"/>
          <p:cNvPicPr>
            <a:picLocks noChangeAspect="1"/>
          </p:cNvPicPr>
          <p:nvPr/>
        </p:nvPicPr>
        <p:blipFill>
          <a:blip r:embed="rId4"/>
          <a:stretch>
            <a:fillRect/>
          </a:stretch>
        </p:blipFill>
        <p:spPr>
          <a:xfrm>
            <a:off x="8409616" y="3843580"/>
            <a:ext cx="3255683" cy="2420602"/>
          </a:xfrm>
          <a:prstGeom prst="rect">
            <a:avLst/>
          </a:prstGeom>
        </p:spPr>
      </p:pic>
    </p:spTree>
    <p:extLst>
      <p:ext uri="{BB962C8B-B14F-4D97-AF65-F5344CB8AC3E}">
        <p14:creationId xmlns:p14="http://schemas.microsoft.com/office/powerpoint/2010/main" val="214491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95941" y="2226667"/>
            <a:ext cx="6684587" cy="787146"/>
          </a:xfrm>
        </p:spPr>
        <p:txBody>
          <a:bodyPr/>
          <a:lstStyle/>
          <a:p>
            <a:r>
              <a:rPr lang="es-GT" dirty="0"/>
              <a:t>Contaminación </a:t>
            </a:r>
            <a:r>
              <a:rPr lang="es-GT" dirty="0" smtClean="0"/>
              <a:t>Acústica</a:t>
            </a:r>
            <a:r>
              <a:rPr lang="es-GT" dirty="0"/>
              <a:t/>
            </a:r>
            <a:br>
              <a:rPr lang="es-GT" dirty="0"/>
            </a:br>
            <a:endParaRPr lang="es-GT" dirty="0"/>
          </a:p>
        </p:txBody>
      </p:sp>
      <p:sp>
        <p:nvSpPr>
          <p:cNvPr id="3" name="Marcador de contenido 2"/>
          <p:cNvSpPr>
            <a:spLocks noGrp="1"/>
          </p:cNvSpPr>
          <p:nvPr>
            <p:ph idx="1"/>
          </p:nvPr>
        </p:nvSpPr>
        <p:spPr>
          <a:xfrm>
            <a:off x="1180804" y="3013813"/>
            <a:ext cx="8946541" cy="2457089"/>
          </a:xfrm>
        </p:spPr>
        <p:txBody>
          <a:bodyPr/>
          <a:lstStyle/>
          <a:p>
            <a:endParaRPr lang="es-GT" dirty="0"/>
          </a:p>
          <a:p>
            <a:pPr marL="0" indent="0">
              <a:buNone/>
            </a:pPr>
            <a:r>
              <a:rPr lang="es-GT" dirty="0"/>
              <a:t>Definición Contaminación </a:t>
            </a:r>
            <a:r>
              <a:rPr lang="es-GT" dirty="0" err="1"/>
              <a:t>Acustica</a:t>
            </a:r>
            <a:r>
              <a:rPr lang="es-GT" dirty="0"/>
              <a:t> Molesto / desagradable Fuerte Distracción / Intrusa El ruido es en realidad una palabra latina que le da el significado? Mareo?. Más comúnmente, se puede afirmar que la sensación de molestia, desagrado o molestia. No es muy fácil de definir la definición de la contaminación acústica.</a:t>
            </a:r>
          </a:p>
        </p:txBody>
      </p:sp>
    </p:spTree>
    <p:extLst>
      <p:ext uri="{BB962C8B-B14F-4D97-AF65-F5344CB8AC3E}">
        <p14:creationId xmlns:p14="http://schemas.microsoft.com/office/powerpoint/2010/main" val="88094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483111" y="843017"/>
            <a:ext cx="2973011" cy="2396129"/>
          </a:xfrm>
          <a:prstGeom prst="rect">
            <a:avLst/>
          </a:prstGeom>
        </p:spPr>
      </p:pic>
      <p:pic>
        <p:nvPicPr>
          <p:cNvPr id="5" name="Imagen 4"/>
          <p:cNvPicPr>
            <a:picLocks noChangeAspect="1"/>
          </p:cNvPicPr>
          <p:nvPr/>
        </p:nvPicPr>
        <p:blipFill>
          <a:blip r:embed="rId3"/>
          <a:stretch>
            <a:fillRect/>
          </a:stretch>
        </p:blipFill>
        <p:spPr>
          <a:xfrm>
            <a:off x="4402002" y="2602639"/>
            <a:ext cx="2944195" cy="2333625"/>
          </a:xfrm>
          <a:prstGeom prst="rect">
            <a:avLst/>
          </a:prstGeom>
        </p:spPr>
      </p:pic>
      <p:pic>
        <p:nvPicPr>
          <p:cNvPr id="6" name="Imagen 5"/>
          <p:cNvPicPr>
            <a:picLocks noChangeAspect="1"/>
          </p:cNvPicPr>
          <p:nvPr/>
        </p:nvPicPr>
        <p:blipFill>
          <a:blip r:embed="rId4"/>
          <a:stretch>
            <a:fillRect/>
          </a:stretch>
        </p:blipFill>
        <p:spPr>
          <a:xfrm>
            <a:off x="8425105" y="4721977"/>
            <a:ext cx="3028950" cy="1514475"/>
          </a:xfrm>
          <a:prstGeom prst="rect">
            <a:avLst/>
          </a:prstGeom>
        </p:spPr>
      </p:pic>
    </p:spTree>
    <p:extLst>
      <p:ext uri="{BB962C8B-B14F-4D97-AF65-F5344CB8AC3E}">
        <p14:creationId xmlns:p14="http://schemas.microsoft.com/office/powerpoint/2010/main" val="276473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966" y="1181138"/>
            <a:ext cx="6808574" cy="725153"/>
          </a:xfrm>
        </p:spPr>
        <p:txBody>
          <a:bodyPr/>
          <a:lstStyle/>
          <a:p>
            <a:r>
              <a:rPr lang="es-GT" dirty="0" smtClean="0"/>
              <a:t> Contaminación lumínica</a:t>
            </a:r>
            <a:r>
              <a:rPr lang="es-GT" dirty="0"/>
              <a:t/>
            </a:r>
            <a:br>
              <a:rPr lang="es-GT" dirty="0"/>
            </a:br>
            <a:endParaRPr lang="es-GT" dirty="0"/>
          </a:p>
        </p:txBody>
      </p:sp>
      <p:sp>
        <p:nvSpPr>
          <p:cNvPr id="3" name="Marcador de contenido 2"/>
          <p:cNvSpPr>
            <a:spLocks noGrp="1"/>
          </p:cNvSpPr>
          <p:nvPr>
            <p:ph idx="1"/>
          </p:nvPr>
        </p:nvSpPr>
        <p:spPr/>
        <p:txBody>
          <a:bodyPr>
            <a:normAutofit/>
          </a:bodyPr>
          <a:lstStyle/>
          <a:p>
            <a:pPr marL="0" indent="0">
              <a:buNone/>
            </a:pPr>
            <a:r>
              <a:rPr lang="es-GT" dirty="0"/>
              <a:t>La luz artificial se está convirtiendo en un peligro para nuestra planeta. Esta no sólo afecta a la belleza natural, sino a seres humanos, los animales, las aves y la vegetación. Por lo tanto, el ciclo de vida de los seres vivos también está siendo afectada por la contaminación lumínica.</a:t>
            </a:r>
          </a:p>
          <a:p>
            <a:endParaRPr lang="es-GT" dirty="0"/>
          </a:p>
          <a:p>
            <a:pPr marL="0" indent="0">
              <a:buNone/>
            </a:pPr>
            <a:r>
              <a:rPr lang="es-GT" dirty="0"/>
              <a:t>Mucha gente no sabe acerca de la contaminación lumínica, sino que se ha extendido en casi todos los países del planeta tierra. Todo el mundo se enfrenta ahora al problema de la contaminación lumínica y mucha gente y los gobiernos son conscientes de sus efectos desastrosos.</a:t>
            </a:r>
          </a:p>
          <a:p>
            <a:endParaRPr lang="es-GT" dirty="0"/>
          </a:p>
        </p:txBody>
      </p:sp>
    </p:spTree>
    <p:extLst>
      <p:ext uri="{BB962C8B-B14F-4D97-AF65-F5344CB8AC3E}">
        <p14:creationId xmlns:p14="http://schemas.microsoft.com/office/powerpoint/2010/main" val="332894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718088" y="1000730"/>
            <a:ext cx="2619375" cy="1743075"/>
          </a:xfrm>
          <a:prstGeom prst="rect">
            <a:avLst/>
          </a:prstGeom>
        </p:spPr>
      </p:pic>
      <p:pic>
        <p:nvPicPr>
          <p:cNvPr id="5" name="Imagen 4"/>
          <p:cNvPicPr>
            <a:picLocks noChangeAspect="1"/>
          </p:cNvPicPr>
          <p:nvPr/>
        </p:nvPicPr>
        <p:blipFill>
          <a:blip r:embed="rId3"/>
          <a:stretch>
            <a:fillRect/>
          </a:stretch>
        </p:blipFill>
        <p:spPr>
          <a:xfrm>
            <a:off x="4233298" y="2743805"/>
            <a:ext cx="2857500" cy="1600200"/>
          </a:xfrm>
          <a:prstGeom prst="rect">
            <a:avLst/>
          </a:prstGeom>
        </p:spPr>
      </p:pic>
      <p:pic>
        <p:nvPicPr>
          <p:cNvPr id="6" name="Imagen 5"/>
          <p:cNvPicPr>
            <a:picLocks noChangeAspect="1"/>
          </p:cNvPicPr>
          <p:nvPr/>
        </p:nvPicPr>
        <p:blipFill>
          <a:blip r:embed="rId4"/>
          <a:stretch>
            <a:fillRect/>
          </a:stretch>
        </p:blipFill>
        <p:spPr>
          <a:xfrm>
            <a:off x="8693097" y="4473278"/>
            <a:ext cx="2647950" cy="1724025"/>
          </a:xfrm>
          <a:prstGeom prst="rect">
            <a:avLst/>
          </a:prstGeom>
        </p:spPr>
      </p:pic>
    </p:spTree>
    <p:extLst>
      <p:ext uri="{BB962C8B-B14F-4D97-AF65-F5344CB8AC3E}">
        <p14:creationId xmlns:p14="http://schemas.microsoft.com/office/powerpoint/2010/main" val="824353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18</TotalTime>
  <Words>418</Words>
  <Application>Microsoft Office PowerPoint</Application>
  <PresentationFormat>Panorámica</PresentationFormat>
  <Paragraphs>20</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3</vt:lpstr>
      <vt:lpstr>Ion</vt:lpstr>
      <vt:lpstr>La contaminación</vt:lpstr>
      <vt:lpstr>Presentación de PowerPoint</vt:lpstr>
      <vt:lpstr>Tipos de Contaminación</vt:lpstr>
      <vt:lpstr>Contaminación del Agua </vt:lpstr>
      <vt:lpstr>Presentación de PowerPoint</vt:lpstr>
      <vt:lpstr>Contaminación Acústica </vt:lpstr>
      <vt:lpstr>Presentación de PowerPoint</vt:lpstr>
      <vt:lpstr> Contaminación lumínica </vt:lpstr>
      <vt:lpstr>Presentación de PowerPoint</vt:lpstr>
      <vt:lpstr>Contaminación Térmica </vt:lpstr>
      <vt:lpstr>Presentación de PowerPoint</vt:lpstr>
      <vt:lpstr>Contaminación Lumínica  </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contaminación</dc:title>
  <dc:creator>estudiante de Liceo Compu-market</dc:creator>
  <cp:lastModifiedBy>estudiante de Liceo Compu-market</cp:lastModifiedBy>
  <cp:revision>3</cp:revision>
  <dcterms:created xsi:type="dcterms:W3CDTF">2017-05-22T13:53:23Z</dcterms:created>
  <dcterms:modified xsi:type="dcterms:W3CDTF">2017-05-22T14:11:57Z</dcterms:modified>
</cp:coreProperties>
</file>