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029e10b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029e10b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5d8fe751a475e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5d8fe751a475e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38f5f77197d40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38f5f77197d40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2029e1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2029e1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2029e1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2029e1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2029e1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2029e1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360 Job 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Business Objective of Sprint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each of us did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Stories (What we did)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Detailed User Stories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Milestones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90303" y="2140700"/>
            <a:ext cx="7790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 able to authenticate users and present data for proper user roles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43100" y="436600"/>
            <a:ext cx="62403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Who did  What?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Marvin - (U.I Development, FrontEnd and Backend End Development)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Vanessa - ( Machine Learning Chatbot, Auth0 Admin, Authentication, Backend, Deployment, Machine Learning Development)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-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Armine - (Backend, Frontend, U.I Development, Schema Design) 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111375" y="16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: (Authentication &amp; Authorization)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Authentication &amp;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Forgot Password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2: (Recruiter Must Be Able to CRUD A Posting)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(Typical Metadata Elements)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Status 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-929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3 (Set up profile/resume)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Skills (rank your skill)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 Info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4 ( As a Job Seeker)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need to view applied jobs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62600" y="64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5: Contact 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Question, you can send an email.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question let’s chat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Story 6 : Migration of Kaggle Data Set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migrated kaggle data set to a bucket. Bucket is where our data is stored that will help us training ML Algorithms)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User 7:   Schema Design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