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Source Sans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.fntdata"/><Relationship Id="rId11" Type="http://schemas.openxmlformats.org/officeDocument/2006/relationships/font" Target="fonts/Raleway-regular.fntdata"/><Relationship Id="rId22" Type="http://schemas.openxmlformats.org/officeDocument/2006/relationships/font" Target="fonts/SourceSans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SansPro-italic.fntdata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59e6925f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59e6925f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916bff6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916bff6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916bff6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916bff6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916bff62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916bff62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: 360 Job Search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covered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Remaining stories from sprint 1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we accomplished within sprint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Architectural Design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 cases (functional/non functional)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Protractor - Is an end to end framework for Angular against your applicant running in a real browser.   (It uses Selenium to automate browser behavior)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 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Real-Time Messaging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Generate Recommendations for Users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Top Recommendations for Users logged and not logged in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Rank Applicants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Recruiters viewing their applicants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Applicants having the ability to view the jobs they applied 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Selenium e2e testing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50" y="456575"/>
            <a:ext cx="8474500" cy="752302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452475" y="64450"/>
            <a:ext cx="50223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Architecture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72900" y="2121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Demo + Talking about use cases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Utilizing Protractor: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A6A6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Protractor</a:t>
            </a:r>
            <a:r>
              <a:rPr b="0" lang="en" sz="2000">
                <a:solidFill>
                  <a:srgbClr val="54545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an end-to-end test framework for Angular and AngularJS ... The webdriver-manager is a helper tool to easily get an instance of a </a:t>
            </a:r>
            <a:r>
              <a:rPr lang="en" sz="2000">
                <a:solidFill>
                  <a:srgbClr val="6A6A6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Selenium</a:t>
            </a:r>
            <a:r>
              <a:rPr b="0" lang="en" sz="2000">
                <a:solidFill>
                  <a:srgbClr val="54545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Server .</a:t>
            </a:r>
            <a:endParaRPr b="0" sz="2000">
              <a:solidFill>
                <a:srgbClr val="54545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54545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54545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 Cases:</a:t>
            </a:r>
            <a:endParaRPr b="0" sz="2000">
              <a:solidFill>
                <a:srgbClr val="54545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000"/>
              <a:buFont typeface="Roboto"/>
              <a:buAutoNum type="arabicPeriod"/>
            </a:pPr>
            <a:r>
              <a:rPr b="0" lang="en" sz="2000">
                <a:solidFill>
                  <a:srgbClr val="54545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 we get the welcome page?</a:t>
            </a:r>
            <a:endParaRPr b="0" sz="2000">
              <a:solidFill>
                <a:srgbClr val="54545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000"/>
              <a:buFont typeface="Roboto"/>
              <a:buAutoNum type="arabicPeriod"/>
            </a:pPr>
            <a:r>
              <a:rPr b="0" lang="en" sz="2000">
                <a:solidFill>
                  <a:srgbClr val="54545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 we get unique recommendations - (how do we handle this) </a:t>
            </a:r>
            <a:endParaRPr b="0" sz="2000">
              <a:solidFill>
                <a:srgbClr val="54545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000"/>
              <a:buFont typeface="Roboto"/>
              <a:buAutoNum type="arabicPeriod"/>
            </a:pPr>
            <a:r>
              <a:rPr b="0" lang="en" sz="2000">
                <a:solidFill>
                  <a:srgbClr val="54545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 we get our jobs</a:t>
            </a:r>
            <a:endParaRPr b="0" sz="2000">
              <a:solidFill>
                <a:srgbClr val="54545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000"/>
              <a:buFont typeface="Roboto"/>
              <a:buAutoNum type="arabicPeriod"/>
            </a:pPr>
            <a:r>
              <a:rPr b="0" lang="en" sz="2000">
                <a:solidFill>
                  <a:srgbClr val="54545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View my applicants </a:t>
            </a:r>
            <a:endParaRPr b="0" sz="2000">
              <a:solidFill>
                <a:srgbClr val="54545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000"/>
              <a:buFont typeface="Roboto"/>
              <a:buAutoNum type="arabicPeriod"/>
            </a:pPr>
            <a:r>
              <a:rPr b="0" lang="en" sz="2000">
                <a:solidFill>
                  <a:srgbClr val="54545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View jobs button</a:t>
            </a:r>
            <a:endParaRPr b="0" sz="2000">
              <a:solidFill>
                <a:srgbClr val="54545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000"/>
              <a:buFont typeface="Roboto"/>
              <a:buAutoNum type="arabicPeriod"/>
            </a:pPr>
            <a:r>
              <a:rPr b="0" lang="en" sz="2000">
                <a:solidFill>
                  <a:srgbClr val="54545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Support Page accessible </a:t>
            </a:r>
            <a:endParaRPr b="0" sz="2000">
              <a:solidFill>
                <a:srgbClr val="54545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000"/>
              <a:buFont typeface="Roboto"/>
              <a:buAutoNum type="arabicPeriod"/>
            </a:pPr>
            <a:r>
              <a:rPr b="0" lang="en" sz="2000">
                <a:solidFill>
                  <a:srgbClr val="54545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Applying to a job - (test should fail) </a:t>
            </a:r>
            <a:endParaRPr b="0" sz="2000">
              <a:solidFill>
                <a:srgbClr val="54545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