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76" r:id="rId2"/>
    <p:sldMasterId id="2147483802" r:id="rId3"/>
    <p:sldMasterId id="2147483789" r:id="rId4"/>
  </p:sldMasterIdLst>
  <p:notesMasterIdLst>
    <p:notesMasterId r:id="rId22"/>
  </p:notesMasterIdLst>
  <p:handoutMasterIdLst>
    <p:handoutMasterId r:id="rId23"/>
  </p:handoutMasterIdLst>
  <p:sldIdLst>
    <p:sldId id="263" r:id="rId5"/>
    <p:sldId id="271" r:id="rId6"/>
    <p:sldId id="280" r:id="rId7"/>
    <p:sldId id="281" r:id="rId8"/>
    <p:sldId id="288" r:id="rId9"/>
    <p:sldId id="290" r:id="rId10"/>
    <p:sldId id="304" r:id="rId11"/>
    <p:sldId id="289" r:id="rId12"/>
    <p:sldId id="282" r:id="rId13"/>
    <p:sldId id="297" r:id="rId14"/>
    <p:sldId id="293" r:id="rId15"/>
    <p:sldId id="298" r:id="rId16"/>
    <p:sldId id="299" r:id="rId17"/>
    <p:sldId id="294" r:id="rId18"/>
    <p:sldId id="301" r:id="rId19"/>
    <p:sldId id="302" r:id="rId20"/>
    <p:sldId id="277" r:id="rId21"/>
  </p:sldIdLst>
  <p:sldSz cx="9144000" cy="6858000" type="screen4x3"/>
  <p:notesSz cx="6797675" cy="9926638"/>
  <p:defaultTextStyle>
    <a:defPPr>
      <a:defRPr lang="en-GB"/>
    </a:defPPr>
    <a:lvl1pPr algn="l" rtl="0" fontAlgn="base">
      <a:spcBef>
        <a:spcPct val="0"/>
      </a:spcBef>
      <a:spcAft>
        <a:spcPct val="0"/>
      </a:spcAft>
      <a:defRPr sz="7600" b="1" kern="1200">
        <a:solidFill>
          <a:srgbClr val="FFD624"/>
        </a:solidFill>
        <a:latin typeface="Verdana" pitchFamily="34" charset="0"/>
        <a:ea typeface="+mn-ea"/>
        <a:cs typeface="Arial" charset="0"/>
      </a:defRPr>
    </a:lvl1pPr>
    <a:lvl2pPr marL="457200" algn="l" rtl="0" fontAlgn="base">
      <a:spcBef>
        <a:spcPct val="0"/>
      </a:spcBef>
      <a:spcAft>
        <a:spcPct val="0"/>
      </a:spcAft>
      <a:defRPr sz="7600" b="1" kern="1200">
        <a:solidFill>
          <a:srgbClr val="FFD624"/>
        </a:solidFill>
        <a:latin typeface="Verdana" pitchFamily="34" charset="0"/>
        <a:ea typeface="+mn-ea"/>
        <a:cs typeface="Arial" charset="0"/>
      </a:defRPr>
    </a:lvl2pPr>
    <a:lvl3pPr marL="914400" algn="l" rtl="0" fontAlgn="base">
      <a:spcBef>
        <a:spcPct val="0"/>
      </a:spcBef>
      <a:spcAft>
        <a:spcPct val="0"/>
      </a:spcAft>
      <a:defRPr sz="7600" b="1" kern="1200">
        <a:solidFill>
          <a:srgbClr val="FFD624"/>
        </a:solidFill>
        <a:latin typeface="Verdana" pitchFamily="34" charset="0"/>
        <a:ea typeface="+mn-ea"/>
        <a:cs typeface="Arial" charset="0"/>
      </a:defRPr>
    </a:lvl3pPr>
    <a:lvl4pPr marL="1371600" algn="l" rtl="0" fontAlgn="base">
      <a:spcBef>
        <a:spcPct val="0"/>
      </a:spcBef>
      <a:spcAft>
        <a:spcPct val="0"/>
      </a:spcAft>
      <a:defRPr sz="7600" b="1" kern="1200">
        <a:solidFill>
          <a:srgbClr val="FFD624"/>
        </a:solidFill>
        <a:latin typeface="Verdana" pitchFamily="34" charset="0"/>
        <a:ea typeface="+mn-ea"/>
        <a:cs typeface="Arial" charset="0"/>
      </a:defRPr>
    </a:lvl4pPr>
    <a:lvl5pPr marL="1828800" algn="l" rtl="0" fontAlgn="base">
      <a:spcBef>
        <a:spcPct val="0"/>
      </a:spcBef>
      <a:spcAft>
        <a:spcPct val="0"/>
      </a:spcAft>
      <a:defRPr sz="7600" b="1" kern="1200">
        <a:solidFill>
          <a:srgbClr val="FFD624"/>
        </a:solidFill>
        <a:latin typeface="Verdana" pitchFamily="34" charset="0"/>
        <a:ea typeface="+mn-ea"/>
        <a:cs typeface="Arial" charset="0"/>
      </a:defRPr>
    </a:lvl5pPr>
    <a:lvl6pPr marL="2286000" algn="l" defTabSz="914400" rtl="0" eaLnBrk="1" latinLnBrk="0" hangingPunct="1">
      <a:defRPr sz="7600" b="1" kern="1200">
        <a:solidFill>
          <a:srgbClr val="FFD624"/>
        </a:solidFill>
        <a:latin typeface="Verdana" pitchFamily="34" charset="0"/>
        <a:ea typeface="+mn-ea"/>
        <a:cs typeface="Arial" charset="0"/>
      </a:defRPr>
    </a:lvl6pPr>
    <a:lvl7pPr marL="2743200" algn="l" defTabSz="914400" rtl="0" eaLnBrk="1" latinLnBrk="0" hangingPunct="1">
      <a:defRPr sz="7600" b="1" kern="1200">
        <a:solidFill>
          <a:srgbClr val="FFD624"/>
        </a:solidFill>
        <a:latin typeface="Verdana" pitchFamily="34" charset="0"/>
        <a:ea typeface="+mn-ea"/>
        <a:cs typeface="Arial" charset="0"/>
      </a:defRPr>
    </a:lvl7pPr>
    <a:lvl8pPr marL="3200400" algn="l" defTabSz="914400" rtl="0" eaLnBrk="1" latinLnBrk="0" hangingPunct="1">
      <a:defRPr sz="7600" b="1" kern="1200">
        <a:solidFill>
          <a:srgbClr val="FFD624"/>
        </a:solidFill>
        <a:latin typeface="Verdana" pitchFamily="34" charset="0"/>
        <a:ea typeface="+mn-ea"/>
        <a:cs typeface="Arial" charset="0"/>
      </a:defRPr>
    </a:lvl8pPr>
    <a:lvl9pPr marL="3657600" algn="l" defTabSz="914400" rtl="0" eaLnBrk="1" latinLnBrk="0" hangingPunct="1">
      <a:defRPr sz="7600" b="1" kern="1200">
        <a:solidFill>
          <a:srgbClr val="FFD624"/>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176"/>
    <a:srgbClr val="0F5494"/>
    <a:srgbClr val="3166CF"/>
    <a:srgbClr val="2D5EC1"/>
    <a:srgbClr val="FFD624"/>
    <a:srgbClr val="3E6FD2"/>
    <a:srgbClr val="BDDE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1" autoAdjust="0"/>
    <p:restoredTop sz="85217" autoAdjust="0"/>
  </p:normalViewPr>
  <p:slideViewPr>
    <p:cSldViewPr showGuides="1">
      <p:cViewPr>
        <p:scale>
          <a:sx n="90" d="100"/>
          <a:sy n="90" d="100"/>
        </p:scale>
        <p:origin x="-900" y="1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0" d="100"/>
          <a:sy n="80" d="100"/>
        </p:scale>
        <p:origin x="-3912" y="-78"/>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Arial" charset="0"/>
                <a:cs typeface="+mn-cs"/>
              </a:defRPr>
            </a:lvl1pPr>
          </a:lstStyle>
          <a:p>
            <a:pPr>
              <a:defRPr/>
            </a:pPr>
            <a:endParaRPr lang="en-GB"/>
          </a:p>
        </p:txBody>
      </p:sp>
      <p:sp>
        <p:nvSpPr>
          <p:cNvPr id="37891"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charset="0"/>
                <a:cs typeface="+mn-cs"/>
              </a:defRPr>
            </a:lvl1pPr>
          </a:lstStyle>
          <a:p>
            <a:pPr>
              <a:defRPr/>
            </a:pPr>
            <a:endParaRPr lang="en-GB"/>
          </a:p>
        </p:txBody>
      </p:sp>
      <p:sp>
        <p:nvSpPr>
          <p:cNvPr id="37892"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Arial" charset="0"/>
                <a:cs typeface="+mn-cs"/>
              </a:defRPr>
            </a:lvl1pPr>
          </a:lstStyle>
          <a:p>
            <a:pPr>
              <a:defRPr/>
            </a:pPr>
            <a:endParaRPr lang="en-GB"/>
          </a:p>
        </p:txBody>
      </p:sp>
      <p:sp>
        <p:nvSpPr>
          <p:cNvPr id="37893"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charset="0"/>
                <a:cs typeface="+mn-cs"/>
              </a:defRPr>
            </a:lvl1pPr>
          </a:lstStyle>
          <a:p>
            <a:pPr>
              <a:defRPr/>
            </a:pPr>
            <a:fld id="{F7EF7854-7E90-4FA5-A41B-39C8B76ED4F4}" type="slidenum">
              <a:rPr lang="en-GB"/>
              <a:pPr>
                <a:defRPr/>
              </a:pPr>
              <a:t>‹#›</a:t>
            </a:fld>
            <a:endParaRPr lang="en-GB"/>
          </a:p>
        </p:txBody>
      </p:sp>
    </p:spTree>
    <p:extLst>
      <p:ext uri="{BB962C8B-B14F-4D97-AF65-F5344CB8AC3E}">
        <p14:creationId xmlns:p14="http://schemas.microsoft.com/office/powerpoint/2010/main" val="2569351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Arial" charset="0"/>
                <a:cs typeface="+mn-cs"/>
              </a:defRPr>
            </a:lvl1pPr>
          </a:lstStyle>
          <a:p>
            <a:pPr>
              <a:defRPr/>
            </a:pPr>
            <a:endParaRPr lang="en-GB"/>
          </a:p>
        </p:txBody>
      </p:sp>
      <p:sp>
        <p:nvSpPr>
          <p:cNvPr id="36867"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charset="0"/>
                <a:cs typeface="+mn-cs"/>
              </a:defRPr>
            </a:lvl1pPr>
          </a:lstStyle>
          <a:p>
            <a:pPr>
              <a:defRPr/>
            </a:pPr>
            <a:endParaRPr lang="en-GB"/>
          </a:p>
        </p:txBody>
      </p:sp>
      <p:sp>
        <p:nvSpPr>
          <p:cNvPr id="15364"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6870"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Arial" charset="0"/>
                <a:cs typeface="+mn-cs"/>
              </a:defRPr>
            </a:lvl1pPr>
          </a:lstStyle>
          <a:p>
            <a:pPr>
              <a:defRPr/>
            </a:pPr>
            <a:endParaRPr lang="en-GB"/>
          </a:p>
        </p:txBody>
      </p:sp>
      <p:sp>
        <p:nvSpPr>
          <p:cNvPr id="36871"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charset="0"/>
                <a:cs typeface="+mn-cs"/>
              </a:defRPr>
            </a:lvl1pPr>
          </a:lstStyle>
          <a:p>
            <a:pPr>
              <a:defRPr/>
            </a:pPr>
            <a:fld id="{FAE89DC7-9145-44DB-A00B-29FDA0CC6899}" type="slidenum">
              <a:rPr lang="en-GB"/>
              <a:pPr>
                <a:defRPr/>
              </a:pPr>
              <a:t>‹#›</a:t>
            </a:fld>
            <a:endParaRPr lang="en-GB"/>
          </a:p>
        </p:txBody>
      </p:sp>
    </p:spTree>
    <p:extLst>
      <p:ext uri="{BB962C8B-B14F-4D97-AF65-F5344CB8AC3E}">
        <p14:creationId xmlns:p14="http://schemas.microsoft.com/office/powerpoint/2010/main" val="33409744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Introduction of Eurostat as an important</a:t>
            </a:r>
            <a:r>
              <a:rPr lang="en-GB" baseline="0" dirty="0" smtClean="0"/>
              <a:t> </a:t>
            </a:r>
            <a:r>
              <a:rPr lang="en-GB" dirty="0" smtClean="0"/>
              <a:t>player in the modernisation initiatives - context of EC,</a:t>
            </a:r>
            <a:r>
              <a:rPr lang="en-GB" baseline="0" dirty="0" smtClean="0"/>
              <a:t> </a:t>
            </a:r>
            <a:r>
              <a:rPr lang="en-GB" dirty="0" smtClean="0"/>
              <a:t>ESS and Global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smtClean="0"/>
              <a:t>idea but that my proposal could improve the foundations of a common architecture for metadata - put the proposal in the general framework of the modernisation exercise led by UNECE</a:t>
            </a:r>
            <a:endParaRPr lang="en-GB" dirty="0"/>
          </a:p>
        </p:txBody>
      </p:sp>
      <p:sp>
        <p:nvSpPr>
          <p:cNvPr id="4" name="Slide Number Placeholder 3"/>
          <p:cNvSpPr>
            <a:spLocks noGrp="1"/>
          </p:cNvSpPr>
          <p:nvPr>
            <p:ph type="sldNum" sz="quarter" idx="10"/>
          </p:nvPr>
        </p:nvSpPr>
        <p:spPr/>
        <p:txBody>
          <a:bodyPr/>
          <a:lstStyle/>
          <a:p>
            <a:pPr>
              <a:defRPr/>
            </a:pPr>
            <a:fld id="{FAE89DC7-9145-44DB-A00B-29FDA0CC6899}" type="slidenum">
              <a:rPr lang="en-GB" smtClean="0"/>
              <a:pPr>
                <a:defRPr/>
              </a:pPr>
              <a:t>2</a:t>
            </a:fld>
            <a:endParaRPr lang="en-GB"/>
          </a:p>
        </p:txBody>
      </p:sp>
    </p:spTree>
    <p:extLst>
      <p:ext uri="{BB962C8B-B14F-4D97-AF65-F5344CB8AC3E}">
        <p14:creationId xmlns:p14="http://schemas.microsoft.com/office/powerpoint/2010/main" val="2020902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r>
              <a:rPr lang="en-US" altLang="en-US" dirty="0" smtClean="0"/>
              <a:t>Optional slide - A possible by-product of alpha-index; it could be used in the context of classification revisions (e.g. when the way a good is produced is not well known);</a:t>
            </a:r>
          </a:p>
          <a:p>
            <a:pPr hangingPunct="0"/>
            <a:r>
              <a:rPr lang="en-US" sz="1200" kern="1200" dirty="0" smtClean="0">
                <a:solidFill>
                  <a:schemeClr val="tx1"/>
                </a:solidFill>
                <a:effectLst/>
                <a:latin typeface="Arial" charset="0"/>
                <a:ea typeface="+mn-ea"/>
                <a:cs typeface="+mn-cs"/>
              </a:rPr>
              <a:t>This "Production chain" proposal is an attempt to retain as much as possible of the expertise in the public domain (because</a:t>
            </a:r>
            <a:r>
              <a:rPr lang="en-US" sz="1200" kern="1200" baseline="0" dirty="0" smtClean="0">
                <a:solidFill>
                  <a:schemeClr val="tx1"/>
                </a:solidFill>
                <a:effectLst/>
                <a:latin typeface="Arial" charset="0"/>
                <a:ea typeface="+mn-ea"/>
                <a:cs typeface="+mn-cs"/>
              </a:rPr>
              <a:t> classification experts retire, leave the statistical sphere, etc.)</a:t>
            </a:r>
            <a:r>
              <a:rPr lang="en-US" sz="1200" kern="1200" dirty="0" smtClean="0">
                <a:solidFill>
                  <a:schemeClr val="tx1"/>
                </a:solidFill>
                <a:effectLst/>
                <a:latin typeface="Arial" charset="0"/>
                <a:ea typeface="+mn-ea"/>
                <a:cs typeface="+mn-cs"/>
              </a:rPr>
              <a:t>.</a:t>
            </a:r>
            <a:endParaRPr lang="en-GB" sz="1200" kern="1200" dirty="0" smtClean="0">
              <a:solidFill>
                <a:schemeClr val="tx1"/>
              </a:solidFill>
              <a:effectLst/>
              <a:latin typeface="Arial" charset="0"/>
              <a:ea typeface="+mn-ea"/>
              <a:cs typeface="+mn-cs"/>
            </a:endParaRPr>
          </a:p>
          <a:p>
            <a:pPr hangingPunct="0"/>
            <a:r>
              <a:rPr lang="en-US" sz="1200" kern="1200" dirty="0" smtClean="0">
                <a:solidFill>
                  <a:schemeClr val="tx1"/>
                </a:solidFill>
                <a:effectLst/>
                <a:latin typeface="Arial" charset="0"/>
                <a:ea typeface="+mn-ea"/>
                <a:cs typeface="+mn-cs"/>
              </a:rPr>
              <a:t>The philosophy of this proposal is to try and show, for each physical product listed in the alphabetical index, its production chain, based on the traditional input </a:t>
            </a:r>
            <a:r>
              <a:rPr lang="en-US" sz="1200" kern="1200" dirty="0" smtClean="0">
                <a:solidFill>
                  <a:schemeClr val="tx1"/>
                </a:solidFill>
                <a:effectLst/>
                <a:latin typeface="Arial" charset="0"/>
                <a:ea typeface="+mn-ea"/>
                <a:cs typeface="+mn-cs"/>
                <a:sym typeface="Wingdings"/>
              </a:rPr>
              <a:t></a:t>
            </a:r>
            <a:r>
              <a:rPr lang="en-US" sz="1200" kern="1200" dirty="0" smtClean="0">
                <a:solidFill>
                  <a:schemeClr val="tx1"/>
                </a:solidFill>
                <a:effectLst/>
                <a:latin typeface="Arial" charset="0"/>
                <a:ea typeface="+mn-ea"/>
                <a:cs typeface="+mn-cs"/>
              </a:rPr>
              <a:t> process </a:t>
            </a:r>
            <a:r>
              <a:rPr lang="en-US" sz="1200" kern="1200" dirty="0" smtClean="0">
                <a:solidFill>
                  <a:schemeClr val="tx1"/>
                </a:solidFill>
                <a:effectLst/>
                <a:latin typeface="Arial" charset="0"/>
                <a:ea typeface="+mn-ea"/>
                <a:cs typeface="+mn-cs"/>
                <a:sym typeface="Wingdings"/>
              </a:rPr>
              <a:t></a:t>
            </a:r>
            <a:r>
              <a:rPr lang="en-US" sz="1200" kern="1200" dirty="0" smtClean="0">
                <a:solidFill>
                  <a:schemeClr val="tx1"/>
                </a:solidFill>
                <a:effectLst/>
                <a:latin typeface="Arial" charset="0"/>
                <a:ea typeface="+mn-ea"/>
                <a:cs typeface="+mn-cs"/>
              </a:rPr>
              <a:t> output model.</a:t>
            </a:r>
          </a:p>
          <a:p>
            <a:pPr hangingPunct="0"/>
            <a:r>
              <a:rPr lang="en-US" sz="1200" kern="1200" dirty="0" smtClean="0">
                <a:solidFill>
                  <a:schemeClr val="tx1"/>
                </a:solidFill>
                <a:effectLst/>
                <a:latin typeface="Arial" charset="0"/>
                <a:ea typeface="+mn-ea"/>
                <a:cs typeface="+mn-cs"/>
              </a:rPr>
              <a:t>However, if this is the only</a:t>
            </a:r>
            <a:r>
              <a:rPr lang="en-US" sz="1200" kern="1200" baseline="0" dirty="0" smtClean="0">
                <a:solidFill>
                  <a:schemeClr val="tx1"/>
                </a:solidFill>
                <a:effectLst/>
                <a:latin typeface="Arial" charset="0"/>
                <a:ea typeface="+mn-ea"/>
                <a:cs typeface="+mn-cs"/>
              </a:rPr>
              <a:t> use case considered for this project, the investment would be too high for the benefit; therefore, if you see other possible use cases, please say so…</a:t>
            </a:r>
            <a:endParaRPr lang="en-GB" sz="1200" kern="1200" dirty="0" smtClean="0">
              <a:solidFill>
                <a:schemeClr val="tx1"/>
              </a:solidFill>
              <a:effectLst/>
              <a:latin typeface="Arial" charset="0"/>
              <a:ea typeface="+mn-ea"/>
              <a:cs typeface="+mn-cs"/>
            </a:endParaRPr>
          </a:p>
          <a:p>
            <a:endParaRPr lang="en-US" altLang="en-US" dirty="0" smtClean="0"/>
          </a:p>
        </p:txBody>
      </p:sp>
      <p:sp>
        <p:nvSpPr>
          <p:cNvPr id="61444" name="Slide Number Placeholder 3"/>
          <p:cNvSpPr>
            <a:spLocks noGrp="1"/>
          </p:cNvSpPr>
          <p:nvPr>
            <p:ph type="sldNum" sz="quarter" idx="5"/>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eaLnBrk="1" hangingPunct="1"/>
            <a:fld id="{3B5A5D05-70F4-410A-9B95-3FC4FFC4D7DE}" type="slidenum">
              <a:rPr lang="en-GB" altLang="en-US" smtClean="0">
                <a:solidFill>
                  <a:schemeClr val="tx1"/>
                </a:solidFill>
                <a:latin typeface="Arial" charset="0"/>
              </a:rPr>
              <a:pPr eaLnBrk="1" hangingPunct="1"/>
              <a:t>11</a:t>
            </a:fld>
            <a:endParaRPr lang="en-GB" altLang="en-US" smtClean="0">
              <a:solidFill>
                <a:schemeClr val="tx1"/>
              </a:solidFill>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pPr hangingPunct="0"/>
            <a:r>
              <a:rPr lang="en-US" sz="1200" kern="1200" dirty="0" smtClean="0">
                <a:solidFill>
                  <a:schemeClr val="tx1"/>
                </a:solidFill>
                <a:effectLst/>
                <a:latin typeface="Arial" charset="0"/>
                <a:ea typeface="+mn-ea"/>
                <a:cs typeface="+mn-cs"/>
              </a:rPr>
              <a:t>But visualization and easy navigation would not be the only uses of this tool;</a:t>
            </a:r>
          </a:p>
          <a:p>
            <a:pPr hangingPunct="0"/>
            <a:r>
              <a:rPr lang="en-US" sz="1200" kern="1200" dirty="0" smtClean="0">
                <a:solidFill>
                  <a:schemeClr val="tx1"/>
                </a:solidFill>
                <a:effectLst/>
                <a:latin typeface="Arial" charset="0"/>
                <a:ea typeface="+mn-ea"/>
                <a:cs typeface="+mn-cs"/>
              </a:rPr>
              <a:t>indeed it could also be used to identify mistakes in correspondence tables as in the example below based on ISIC - NACE correspondence table.</a:t>
            </a:r>
            <a:endParaRPr lang="en-GB" sz="1200" kern="1200" dirty="0">
              <a:solidFill>
                <a:schemeClr val="tx1"/>
              </a:solidFill>
              <a:effectLst/>
              <a:latin typeface="Arial" charset="0"/>
              <a:ea typeface="+mn-ea"/>
              <a:cs typeface="+mn-cs"/>
            </a:endParaRPr>
          </a:p>
        </p:txBody>
      </p:sp>
      <p:sp>
        <p:nvSpPr>
          <p:cNvPr id="61444" name="Slide Number Placeholder 3"/>
          <p:cNvSpPr>
            <a:spLocks noGrp="1"/>
          </p:cNvSpPr>
          <p:nvPr>
            <p:ph type="sldNum" sz="quarter" idx="5"/>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eaLnBrk="1" hangingPunct="1"/>
            <a:fld id="{3B5A5D05-70F4-410A-9B95-3FC4FFC4D7DE}" type="slidenum">
              <a:rPr lang="en-GB" altLang="en-US" smtClean="0">
                <a:solidFill>
                  <a:schemeClr val="tx1"/>
                </a:solidFill>
                <a:latin typeface="Arial" charset="0"/>
              </a:rPr>
              <a:pPr eaLnBrk="1" hangingPunct="1"/>
              <a:t>12</a:t>
            </a:fld>
            <a:endParaRPr lang="en-GB" altLang="en-US" smtClean="0">
              <a:solidFill>
                <a:schemeClr val="tx1"/>
              </a:solidFill>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r>
              <a:rPr lang="en-US" altLang="en-US" dirty="0" smtClean="0"/>
              <a:t>Simplified</a:t>
            </a:r>
            <a:r>
              <a:rPr lang="en-US" altLang="en-US" baseline="0" dirty="0" smtClean="0"/>
              <a:t> picture – the user has freedom to choose the path to get to the final product (in this example: a concordance between NACE and the Italian version of PRODCOM)</a:t>
            </a:r>
          </a:p>
          <a:p>
            <a:r>
              <a:rPr lang="en-GB" sz="1200" kern="1200" dirty="0" smtClean="0">
                <a:solidFill>
                  <a:schemeClr val="tx1"/>
                </a:solidFill>
                <a:effectLst/>
                <a:latin typeface="Arial" charset="0"/>
                <a:ea typeface="+mn-ea"/>
                <a:cs typeface="+mn-cs"/>
              </a:rPr>
              <a:t>The user will select the path he wants to use to go from the source classification to the target classification based on existing official correspondence tables between the classifications which are part of the system.  </a:t>
            </a:r>
          </a:p>
          <a:p>
            <a:r>
              <a:rPr lang="en-GB" sz="1200" kern="1200" dirty="0" smtClean="0">
                <a:solidFill>
                  <a:schemeClr val="tx1"/>
                </a:solidFill>
                <a:effectLst/>
                <a:latin typeface="Arial" charset="0"/>
                <a:ea typeface="+mn-ea"/>
                <a:cs typeface="+mn-cs"/>
              </a:rPr>
              <a:t>The application will then fetch the requested correspondence tables as RDF files, put them together and manipulate the information (e.g. remove duplicates) so as to provide the user with the requested information.  The result of such manipulations will prove a very useful input e.g. for economic analyses of data sets based on classifications of different natures.</a:t>
            </a:r>
          </a:p>
          <a:p>
            <a:r>
              <a:rPr lang="fr-BE" altLang="en-US" sz="1200" kern="1200" dirty="0" smtClean="0">
                <a:solidFill>
                  <a:schemeClr val="tx1"/>
                </a:solidFill>
                <a:effectLst/>
                <a:latin typeface="Arial" charset="0"/>
                <a:ea typeface="+mn-ea"/>
                <a:cs typeface="+mn-cs"/>
              </a:rPr>
              <a:t>It </a:t>
            </a:r>
            <a:r>
              <a:rPr lang="fr-BE" altLang="en-US" sz="1200" kern="1200" dirty="0" err="1" smtClean="0">
                <a:solidFill>
                  <a:schemeClr val="tx1"/>
                </a:solidFill>
                <a:effectLst/>
                <a:latin typeface="Arial" charset="0"/>
                <a:ea typeface="+mn-ea"/>
                <a:cs typeface="+mn-cs"/>
              </a:rPr>
              <a:t>can</a:t>
            </a:r>
            <a:r>
              <a:rPr lang="fr-BE" altLang="en-US" sz="1200" kern="1200" baseline="0" dirty="0" smtClean="0">
                <a:solidFill>
                  <a:schemeClr val="tx1"/>
                </a:solidFill>
                <a:effectLst/>
                <a:latin typeface="Arial" charset="0"/>
                <a:ea typeface="+mn-ea"/>
                <a:cs typeface="+mn-cs"/>
              </a:rPr>
              <a:t> </a:t>
            </a:r>
            <a:r>
              <a:rPr lang="fr-BE" altLang="en-US" sz="1200" kern="1200" baseline="0" dirty="0" err="1" smtClean="0">
                <a:solidFill>
                  <a:schemeClr val="tx1"/>
                </a:solidFill>
                <a:effectLst/>
                <a:latin typeface="Arial" charset="0"/>
                <a:ea typeface="+mn-ea"/>
                <a:cs typeface="+mn-cs"/>
              </a:rPr>
              <a:t>also</a:t>
            </a:r>
            <a:r>
              <a:rPr lang="fr-BE" altLang="en-US" sz="1200" kern="1200" baseline="0" dirty="0" smtClean="0">
                <a:solidFill>
                  <a:schemeClr val="tx1"/>
                </a:solidFill>
                <a:effectLst/>
                <a:latin typeface="Arial" charset="0"/>
                <a:ea typeface="+mn-ea"/>
                <a:cs typeface="+mn-cs"/>
              </a:rPr>
              <a:t> </a:t>
            </a:r>
            <a:r>
              <a:rPr lang="fr-BE" altLang="en-US" sz="1200" kern="1200" baseline="0" dirty="0" err="1" smtClean="0">
                <a:solidFill>
                  <a:schemeClr val="tx1"/>
                </a:solidFill>
                <a:effectLst/>
                <a:latin typeface="Arial" charset="0"/>
                <a:ea typeface="+mn-ea"/>
                <a:cs typeface="+mn-cs"/>
              </a:rPr>
              <a:t>prove</a:t>
            </a:r>
            <a:r>
              <a:rPr lang="fr-BE" altLang="en-US" sz="1200" kern="1200" baseline="0" dirty="0" smtClean="0">
                <a:solidFill>
                  <a:schemeClr val="tx1"/>
                </a:solidFill>
                <a:effectLst/>
                <a:latin typeface="Arial" charset="0"/>
                <a:ea typeface="+mn-ea"/>
                <a:cs typeface="+mn-cs"/>
              </a:rPr>
              <a:t> </a:t>
            </a:r>
            <a:r>
              <a:rPr lang="fr-BE" altLang="en-US" sz="1200" kern="1200" baseline="0" dirty="0" err="1" smtClean="0">
                <a:solidFill>
                  <a:schemeClr val="tx1"/>
                </a:solidFill>
                <a:effectLst/>
                <a:latin typeface="Arial" charset="0"/>
                <a:ea typeface="+mn-ea"/>
                <a:cs typeface="+mn-cs"/>
              </a:rPr>
              <a:t>useful</a:t>
            </a:r>
            <a:r>
              <a:rPr lang="fr-BE" altLang="en-US" sz="1200" kern="1200" baseline="0" dirty="0" smtClean="0">
                <a:solidFill>
                  <a:schemeClr val="tx1"/>
                </a:solidFill>
                <a:effectLst/>
                <a:latin typeface="Arial" charset="0"/>
                <a:ea typeface="+mn-ea"/>
                <a:cs typeface="+mn-cs"/>
              </a:rPr>
              <a:t> for </a:t>
            </a:r>
            <a:r>
              <a:rPr lang="fr-BE" altLang="en-US" sz="1200" kern="1200" baseline="0" dirty="0" err="1" smtClean="0">
                <a:solidFill>
                  <a:schemeClr val="tx1"/>
                </a:solidFill>
                <a:effectLst/>
                <a:latin typeface="Arial" charset="0"/>
                <a:ea typeface="+mn-ea"/>
                <a:cs typeface="+mn-cs"/>
              </a:rPr>
              <a:t>detecting</a:t>
            </a:r>
            <a:r>
              <a:rPr lang="fr-BE" altLang="en-US" sz="1200" kern="1200" baseline="0" dirty="0" smtClean="0">
                <a:solidFill>
                  <a:schemeClr val="tx1"/>
                </a:solidFill>
                <a:effectLst/>
                <a:latin typeface="Arial" charset="0"/>
                <a:ea typeface="+mn-ea"/>
                <a:cs typeface="+mn-cs"/>
              </a:rPr>
              <a:t> divergences </a:t>
            </a:r>
            <a:r>
              <a:rPr lang="fr-BE" altLang="en-US" sz="1200" kern="1200" baseline="0" dirty="0" err="1" smtClean="0">
                <a:solidFill>
                  <a:schemeClr val="tx1"/>
                </a:solidFill>
                <a:effectLst/>
                <a:latin typeface="Arial" charset="0"/>
                <a:ea typeface="+mn-ea"/>
                <a:cs typeface="+mn-cs"/>
              </a:rPr>
              <a:t>between</a:t>
            </a:r>
            <a:r>
              <a:rPr lang="fr-BE" altLang="en-US" sz="1200" kern="1200" baseline="0" dirty="0" smtClean="0">
                <a:solidFill>
                  <a:schemeClr val="tx1"/>
                </a:solidFill>
                <a:effectLst/>
                <a:latin typeface="Arial" charset="0"/>
                <a:ea typeface="+mn-ea"/>
                <a:cs typeface="+mn-cs"/>
              </a:rPr>
              <a:t> </a:t>
            </a:r>
            <a:r>
              <a:rPr lang="fr-BE" altLang="en-US" sz="1200" kern="1200" baseline="0" dirty="0" err="1" smtClean="0">
                <a:solidFill>
                  <a:schemeClr val="tx1"/>
                </a:solidFill>
                <a:effectLst/>
                <a:latin typeface="Arial" charset="0"/>
                <a:ea typeface="+mn-ea"/>
                <a:cs typeface="+mn-cs"/>
              </a:rPr>
              <a:t>different</a:t>
            </a:r>
            <a:r>
              <a:rPr lang="fr-BE" altLang="en-US" sz="1200" kern="1200" baseline="0" dirty="0" smtClean="0">
                <a:solidFill>
                  <a:schemeClr val="tx1"/>
                </a:solidFill>
                <a:effectLst/>
                <a:latin typeface="Arial" charset="0"/>
                <a:ea typeface="+mn-ea"/>
                <a:cs typeface="+mn-cs"/>
              </a:rPr>
              <a:t> </a:t>
            </a:r>
            <a:r>
              <a:rPr lang="fr-BE" altLang="en-US" sz="1200" kern="1200" baseline="0" dirty="0" err="1" smtClean="0">
                <a:solidFill>
                  <a:schemeClr val="tx1"/>
                </a:solidFill>
                <a:effectLst/>
                <a:latin typeface="Arial" charset="0"/>
                <a:ea typeface="+mn-ea"/>
                <a:cs typeface="+mn-cs"/>
              </a:rPr>
              <a:t>systems</a:t>
            </a:r>
            <a:r>
              <a:rPr lang="fr-BE" altLang="en-US" sz="1200" kern="1200" baseline="0" dirty="0" smtClean="0">
                <a:solidFill>
                  <a:schemeClr val="tx1"/>
                </a:solidFill>
                <a:effectLst/>
                <a:latin typeface="Arial" charset="0"/>
                <a:ea typeface="+mn-ea"/>
                <a:cs typeface="+mn-cs"/>
              </a:rPr>
              <a:t> of classifications: </a:t>
            </a:r>
            <a:r>
              <a:rPr lang="fr-BE" altLang="en-US" sz="1200" kern="1200" baseline="0" dirty="0" err="1" smtClean="0">
                <a:solidFill>
                  <a:schemeClr val="tx1"/>
                </a:solidFill>
                <a:effectLst/>
                <a:latin typeface="Arial" charset="0"/>
                <a:ea typeface="+mn-ea"/>
                <a:cs typeface="+mn-cs"/>
              </a:rPr>
              <a:t>e.g</a:t>
            </a:r>
            <a:r>
              <a:rPr lang="fr-BE" altLang="en-US" sz="1200" kern="1200" baseline="0" dirty="0" smtClean="0">
                <a:solidFill>
                  <a:schemeClr val="tx1"/>
                </a:solidFill>
                <a:effectLst/>
                <a:latin typeface="Arial" charset="0"/>
                <a:ea typeface="+mn-ea"/>
                <a:cs typeface="+mn-cs"/>
              </a:rPr>
              <a:t>., </a:t>
            </a:r>
            <a:r>
              <a:rPr lang="fr-BE" altLang="en-US" sz="1200" kern="1200" baseline="0" dirty="0" err="1" smtClean="0">
                <a:solidFill>
                  <a:schemeClr val="tx1"/>
                </a:solidFill>
                <a:effectLst/>
                <a:latin typeface="Arial" charset="0"/>
                <a:ea typeface="+mn-ea"/>
                <a:cs typeface="+mn-cs"/>
              </a:rPr>
              <a:t>comparing</a:t>
            </a:r>
            <a:r>
              <a:rPr lang="fr-BE" altLang="en-US" sz="1200" kern="1200" baseline="0" dirty="0" smtClean="0">
                <a:solidFill>
                  <a:schemeClr val="tx1"/>
                </a:solidFill>
                <a:effectLst/>
                <a:latin typeface="Arial" charset="0"/>
                <a:ea typeface="+mn-ea"/>
                <a:cs typeface="+mn-cs"/>
              </a:rPr>
              <a:t> [NACE]-[CPA]-[PRODCOM]-[</a:t>
            </a:r>
            <a:r>
              <a:rPr lang="fr-BE" altLang="en-US" sz="1200" kern="1200" baseline="0" dirty="0" err="1" smtClean="0">
                <a:solidFill>
                  <a:schemeClr val="tx1"/>
                </a:solidFill>
                <a:effectLst/>
                <a:latin typeface="Arial" charset="0"/>
                <a:ea typeface="+mn-ea"/>
                <a:cs typeface="+mn-cs"/>
              </a:rPr>
              <a:t>Italian</a:t>
            </a:r>
            <a:r>
              <a:rPr lang="fr-BE" altLang="en-US" sz="1200" kern="1200" baseline="0" dirty="0" smtClean="0">
                <a:solidFill>
                  <a:schemeClr val="tx1"/>
                </a:solidFill>
                <a:effectLst/>
                <a:latin typeface="Arial" charset="0"/>
                <a:ea typeface="+mn-ea"/>
                <a:cs typeface="+mn-cs"/>
              </a:rPr>
              <a:t> version of PRODCOM] to [NACE]-[</a:t>
            </a:r>
            <a:r>
              <a:rPr lang="fr-BE" altLang="en-US" sz="1200" kern="1200" baseline="0" dirty="0" err="1" smtClean="0">
                <a:solidFill>
                  <a:schemeClr val="tx1"/>
                </a:solidFill>
                <a:effectLst/>
                <a:latin typeface="Arial" charset="0"/>
                <a:ea typeface="+mn-ea"/>
                <a:cs typeface="+mn-cs"/>
              </a:rPr>
              <a:t>Italian</a:t>
            </a:r>
            <a:r>
              <a:rPr lang="fr-BE" altLang="en-US" sz="1200" kern="1200" baseline="0" dirty="0" smtClean="0">
                <a:solidFill>
                  <a:schemeClr val="tx1"/>
                </a:solidFill>
                <a:effectLst/>
                <a:latin typeface="Arial" charset="0"/>
                <a:ea typeface="+mn-ea"/>
                <a:cs typeface="+mn-cs"/>
              </a:rPr>
              <a:t> version of NACE]-[</a:t>
            </a:r>
            <a:r>
              <a:rPr lang="fr-BE" altLang="en-US" sz="1200" kern="1200" baseline="0" dirty="0" err="1" smtClean="0">
                <a:solidFill>
                  <a:schemeClr val="tx1"/>
                </a:solidFill>
                <a:effectLst/>
                <a:latin typeface="Arial" charset="0"/>
                <a:ea typeface="+mn-ea"/>
                <a:cs typeface="+mn-cs"/>
              </a:rPr>
              <a:t>Italian</a:t>
            </a:r>
            <a:r>
              <a:rPr lang="fr-BE" altLang="en-US" sz="1200" kern="1200" baseline="0" dirty="0" smtClean="0">
                <a:solidFill>
                  <a:schemeClr val="tx1"/>
                </a:solidFill>
                <a:effectLst/>
                <a:latin typeface="Arial" charset="0"/>
                <a:ea typeface="+mn-ea"/>
                <a:cs typeface="+mn-cs"/>
              </a:rPr>
              <a:t> version of CPA]-[</a:t>
            </a:r>
            <a:r>
              <a:rPr lang="fr-BE" altLang="en-US" sz="1200" kern="1200" baseline="0" dirty="0" err="1" smtClean="0">
                <a:solidFill>
                  <a:schemeClr val="tx1"/>
                </a:solidFill>
                <a:effectLst/>
                <a:latin typeface="Arial" charset="0"/>
                <a:ea typeface="+mn-ea"/>
                <a:cs typeface="+mn-cs"/>
              </a:rPr>
              <a:t>Italian</a:t>
            </a:r>
            <a:r>
              <a:rPr lang="fr-BE" altLang="en-US" sz="1200" kern="1200" baseline="0" dirty="0" smtClean="0">
                <a:solidFill>
                  <a:schemeClr val="tx1"/>
                </a:solidFill>
                <a:effectLst/>
                <a:latin typeface="Arial" charset="0"/>
                <a:ea typeface="+mn-ea"/>
                <a:cs typeface="+mn-cs"/>
              </a:rPr>
              <a:t> version of PRODCOM] </a:t>
            </a:r>
            <a:r>
              <a:rPr lang="fr-BE" altLang="en-US" sz="1200" kern="1200" baseline="0" dirty="0" err="1" smtClean="0">
                <a:solidFill>
                  <a:schemeClr val="tx1"/>
                </a:solidFill>
                <a:effectLst/>
                <a:latin typeface="Arial" charset="0"/>
                <a:ea typeface="+mn-ea"/>
                <a:cs typeface="+mn-cs"/>
              </a:rPr>
              <a:t>might</a:t>
            </a:r>
            <a:r>
              <a:rPr lang="fr-BE" altLang="en-US" sz="1200" kern="1200" baseline="0" dirty="0" smtClean="0">
                <a:solidFill>
                  <a:schemeClr val="tx1"/>
                </a:solidFill>
                <a:effectLst/>
                <a:latin typeface="Arial" charset="0"/>
                <a:ea typeface="+mn-ea"/>
                <a:cs typeface="+mn-cs"/>
              </a:rPr>
              <a:t> </a:t>
            </a:r>
            <a:r>
              <a:rPr lang="fr-BE" altLang="en-US" sz="1200" kern="1200" baseline="0" dirty="0" err="1" smtClean="0">
                <a:solidFill>
                  <a:schemeClr val="tx1"/>
                </a:solidFill>
                <a:effectLst/>
                <a:latin typeface="Arial" charset="0"/>
                <a:ea typeface="+mn-ea"/>
                <a:cs typeface="+mn-cs"/>
              </a:rPr>
              <a:t>highlight</a:t>
            </a:r>
            <a:r>
              <a:rPr lang="fr-BE" altLang="en-US" sz="1200" kern="1200" baseline="0" dirty="0" smtClean="0">
                <a:solidFill>
                  <a:schemeClr val="tx1"/>
                </a:solidFill>
                <a:effectLst/>
                <a:latin typeface="Arial" charset="0"/>
                <a:ea typeface="+mn-ea"/>
                <a:cs typeface="+mn-cs"/>
              </a:rPr>
              <a:t> </a:t>
            </a:r>
            <a:r>
              <a:rPr lang="fr-BE" altLang="en-US" sz="1200" kern="1200" baseline="0" dirty="0" err="1" smtClean="0">
                <a:solidFill>
                  <a:schemeClr val="tx1"/>
                </a:solidFill>
                <a:effectLst/>
                <a:latin typeface="Arial" charset="0"/>
                <a:ea typeface="+mn-ea"/>
                <a:cs typeface="+mn-cs"/>
              </a:rPr>
              <a:t>differences</a:t>
            </a:r>
            <a:r>
              <a:rPr lang="fr-BE" altLang="en-US" sz="1200" kern="1200" baseline="0" dirty="0" smtClean="0">
                <a:solidFill>
                  <a:schemeClr val="tx1"/>
                </a:solidFill>
                <a:effectLst/>
                <a:latin typeface="Arial" charset="0"/>
                <a:ea typeface="+mn-ea"/>
                <a:cs typeface="+mn-cs"/>
              </a:rPr>
              <a:t> in </a:t>
            </a:r>
            <a:r>
              <a:rPr lang="fr-BE" altLang="en-US" sz="1200" kern="1200" baseline="0" dirty="0" err="1" smtClean="0">
                <a:solidFill>
                  <a:schemeClr val="tx1"/>
                </a:solidFill>
                <a:effectLst/>
                <a:latin typeface="Arial" charset="0"/>
                <a:ea typeface="+mn-ea"/>
                <a:cs typeface="+mn-cs"/>
              </a:rPr>
              <a:t>correspondence</a:t>
            </a:r>
            <a:r>
              <a:rPr lang="fr-BE" altLang="en-US" sz="1200" kern="1200" baseline="0" dirty="0" smtClean="0">
                <a:solidFill>
                  <a:schemeClr val="tx1"/>
                </a:solidFill>
                <a:effectLst/>
                <a:latin typeface="Arial" charset="0"/>
                <a:ea typeface="+mn-ea"/>
                <a:cs typeface="+mn-cs"/>
              </a:rPr>
              <a:t> tables, and </a:t>
            </a:r>
            <a:r>
              <a:rPr lang="fr-BE" altLang="en-US" sz="1200" kern="1200" baseline="0" dirty="0" err="1" smtClean="0">
                <a:solidFill>
                  <a:schemeClr val="tx1"/>
                </a:solidFill>
                <a:effectLst/>
                <a:latin typeface="Arial" charset="0"/>
                <a:ea typeface="+mn-ea"/>
                <a:cs typeface="+mn-cs"/>
              </a:rPr>
              <a:t>hence</a:t>
            </a:r>
            <a:r>
              <a:rPr lang="fr-BE" altLang="en-US" sz="1200" kern="1200" baseline="0" dirty="0" smtClean="0">
                <a:solidFill>
                  <a:schemeClr val="tx1"/>
                </a:solidFill>
                <a:effectLst/>
                <a:latin typeface="Arial" charset="0"/>
                <a:ea typeface="+mn-ea"/>
                <a:cs typeface="+mn-cs"/>
              </a:rPr>
              <a:t> help </a:t>
            </a:r>
            <a:r>
              <a:rPr lang="fr-BE" altLang="en-US" sz="1200" kern="1200" baseline="0" dirty="0" err="1" smtClean="0">
                <a:solidFill>
                  <a:schemeClr val="tx1"/>
                </a:solidFill>
                <a:effectLst/>
                <a:latin typeface="Arial" charset="0"/>
                <a:ea typeface="+mn-ea"/>
                <a:cs typeface="+mn-cs"/>
              </a:rPr>
              <a:t>improve</a:t>
            </a:r>
            <a:r>
              <a:rPr lang="fr-BE" altLang="en-US" sz="1200" kern="1200" baseline="0" dirty="0" smtClean="0">
                <a:solidFill>
                  <a:schemeClr val="tx1"/>
                </a:solidFill>
                <a:effectLst/>
                <a:latin typeface="Arial" charset="0"/>
                <a:ea typeface="+mn-ea"/>
                <a:cs typeface="+mn-cs"/>
              </a:rPr>
              <a:t> the </a:t>
            </a:r>
            <a:r>
              <a:rPr lang="fr-BE" altLang="en-US" sz="1200" kern="1200" baseline="0" dirty="0" err="1" smtClean="0">
                <a:solidFill>
                  <a:schemeClr val="tx1"/>
                </a:solidFill>
                <a:effectLst/>
                <a:latin typeface="Arial" charset="0"/>
                <a:ea typeface="+mn-ea"/>
                <a:cs typeface="+mn-cs"/>
              </a:rPr>
              <a:t>consistency</a:t>
            </a:r>
            <a:r>
              <a:rPr lang="fr-BE" altLang="en-US" sz="1200" kern="1200" baseline="0" dirty="0" smtClean="0">
                <a:solidFill>
                  <a:schemeClr val="tx1"/>
                </a:solidFill>
                <a:effectLst/>
                <a:latin typeface="Arial" charset="0"/>
                <a:ea typeface="+mn-ea"/>
                <a:cs typeface="+mn-cs"/>
              </a:rPr>
              <a:t> of the </a:t>
            </a:r>
            <a:r>
              <a:rPr lang="fr-BE" altLang="en-US" sz="1200" kern="1200" baseline="0" dirty="0" err="1" smtClean="0">
                <a:solidFill>
                  <a:schemeClr val="tx1"/>
                </a:solidFill>
                <a:effectLst/>
                <a:latin typeface="Arial" charset="0"/>
                <a:ea typeface="+mn-ea"/>
                <a:cs typeface="+mn-cs"/>
              </a:rPr>
              <a:t>whole</a:t>
            </a:r>
            <a:r>
              <a:rPr lang="fr-BE" altLang="en-US" sz="1200" kern="1200" baseline="0" dirty="0" smtClean="0">
                <a:solidFill>
                  <a:schemeClr val="tx1"/>
                </a:solidFill>
                <a:effectLst/>
                <a:latin typeface="Arial" charset="0"/>
                <a:ea typeface="+mn-ea"/>
                <a:cs typeface="+mn-cs"/>
              </a:rPr>
              <a:t> system (</a:t>
            </a:r>
            <a:r>
              <a:rPr lang="fr-BE" altLang="en-US" sz="1200" kern="1200" baseline="0" dirty="0" err="1" smtClean="0">
                <a:solidFill>
                  <a:schemeClr val="tx1"/>
                </a:solidFill>
                <a:effectLst/>
                <a:latin typeface="Arial" charset="0"/>
                <a:ea typeface="+mn-ea"/>
                <a:cs typeface="+mn-cs"/>
              </a:rPr>
              <a:t>correspondence</a:t>
            </a:r>
            <a:r>
              <a:rPr lang="fr-BE" altLang="en-US" sz="1200" kern="1200" baseline="0" dirty="0" smtClean="0">
                <a:solidFill>
                  <a:schemeClr val="tx1"/>
                </a:solidFill>
                <a:effectLst/>
                <a:latin typeface="Arial" charset="0"/>
                <a:ea typeface="+mn-ea"/>
                <a:cs typeface="+mn-cs"/>
              </a:rPr>
              <a:t> tables </a:t>
            </a:r>
            <a:r>
              <a:rPr lang="fr-BE" altLang="en-US" sz="1200" kern="1200" baseline="0" dirty="0" err="1" smtClean="0">
                <a:solidFill>
                  <a:schemeClr val="tx1"/>
                </a:solidFill>
                <a:effectLst/>
                <a:latin typeface="Arial" charset="0"/>
                <a:ea typeface="+mn-ea"/>
                <a:cs typeface="+mn-cs"/>
              </a:rPr>
              <a:t>often</a:t>
            </a:r>
            <a:r>
              <a:rPr lang="fr-BE" altLang="en-US" sz="1200" kern="1200" baseline="0" dirty="0" smtClean="0">
                <a:solidFill>
                  <a:schemeClr val="tx1"/>
                </a:solidFill>
                <a:effectLst/>
                <a:latin typeface="Arial" charset="0"/>
                <a:ea typeface="+mn-ea"/>
                <a:cs typeface="+mn-cs"/>
              </a:rPr>
              <a:t> have </a:t>
            </a:r>
            <a:r>
              <a:rPr lang="fr-BE" altLang="en-US" sz="1200" kern="1200" baseline="0" dirty="0" err="1" smtClean="0">
                <a:solidFill>
                  <a:schemeClr val="tx1"/>
                </a:solidFill>
                <a:effectLst/>
                <a:latin typeface="Arial" charset="0"/>
                <a:ea typeface="+mn-ea"/>
                <a:cs typeface="+mn-cs"/>
              </a:rPr>
              <a:t>thousands</a:t>
            </a:r>
            <a:r>
              <a:rPr lang="fr-BE" altLang="en-US" sz="1200" kern="1200" baseline="0" dirty="0" smtClean="0">
                <a:solidFill>
                  <a:schemeClr val="tx1"/>
                </a:solidFill>
                <a:effectLst/>
                <a:latin typeface="Arial" charset="0"/>
                <a:ea typeface="+mn-ea"/>
                <a:cs typeface="+mn-cs"/>
              </a:rPr>
              <a:t> of </a:t>
            </a:r>
            <a:r>
              <a:rPr lang="fr-BE" altLang="en-US" sz="1200" kern="1200" baseline="0" dirty="0" err="1" smtClean="0">
                <a:solidFill>
                  <a:schemeClr val="tx1"/>
                </a:solidFill>
                <a:effectLst/>
                <a:latin typeface="Arial" charset="0"/>
                <a:ea typeface="+mn-ea"/>
                <a:cs typeface="+mn-cs"/>
              </a:rPr>
              <a:t>lines</a:t>
            </a:r>
            <a:r>
              <a:rPr lang="fr-BE" altLang="en-US" sz="1200" kern="1200" baseline="0" dirty="0" smtClean="0">
                <a:solidFill>
                  <a:schemeClr val="tx1"/>
                </a:solidFill>
                <a:effectLst/>
                <a:latin typeface="Arial" charset="0"/>
                <a:ea typeface="+mn-ea"/>
                <a:cs typeface="+mn-cs"/>
              </a:rPr>
              <a:t> and </a:t>
            </a:r>
            <a:r>
              <a:rPr lang="fr-BE" altLang="en-US" sz="1200" kern="1200" baseline="0" dirty="0" err="1" smtClean="0">
                <a:solidFill>
                  <a:schemeClr val="tx1"/>
                </a:solidFill>
                <a:effectLst/>
                <a:latin typeface="Arial" charset="0"/>
                <a:ea typeface="+mn-ea"/>
                <a:cs typeface="+mn-cs"/>
              </a:rPr>
              <a:t>interpretation</a:t>
            </a:r>
            <a:r>
              <a:rPr lang="fr-BE" altLang="en-US" sz="1200" kern="1200" baseline="0" dirty="0" smtClean="0">
                <a:solidFill>
                  <a:schemeClr val="tx1"/>
                </a:solidFill>
                <a:effectLst/>
                <a:latin typeface="Arial" charset="0"/>
                <a:ea typeface="+mn-ea"/>
                <a:cs typeface="+mn-cs"/>
              </a:rPr>
              <a:t> of the contents of the </a:t>
            </a:r>
            <a:r>
              <a:rPr lang="fr-BE" altLang="en-US" sz="1200" kern="1200" baseline="0" dirty="0" err="1" smtClean="0">
                <a:solidFill>
                  <a:schemeClr val="tx1"/>
                </a:solidFill>
                <a:effectLst/>
                <a:latin typeface="Arial" charset="0"/>
                <a:ea typeface="+mn-ea"/>
                <a:cs typeface="+mn-cs"/>
              </a:rPr>
              <a:t>categories</a:t>
            </a:r>
            <a:r>
              <a:rPr lang="fr-BE" altLang="en-US" sz="1200" kern="1200" baseline="0" dirty="0" smtClean="0">
                <a:solidFill>
                  <a:schemeClr val="tx1"/>
                </a:solidFill>
                <a:effectLst/>
                <a:latin typeface="Arial" charset="0"/>
                <a:ea typeface="+mn-ea"/>
                <a:cs typeface="+mn-cs"/>
              </a:rPr>
              <a:t> </a:t>
            </a:r>
            <a:r>
              <a:rPr lang="fr-BE" altLang="en-US" sz="1200" kern="1200" baseline="0" dirty="0" err="1" smtClean="0">
                <a:solidFill>
                  <a:schemeClr val="tx1"/>
                </a:solidFill>
                <a:effectLst/>
                <a:latin typeface="Arial" charset="0"/>
                <a:ea typeface="+mn-ea"/>
                <a:cs typeface="+mn-cs"/>
              </a:rPr>
              <a:t>can</a:t>
            </a:r>
            <a:r>
              <a:rPr lang="fr-BE" altLang="en-US" sz="1200" kern="1200" baseline="0" dirty="0" smtClean="0">
                <a:solidFill>
                  <a:schemeClr val="tx1"/>
                </a:solidFill>
                <a:effectLst/>
                <a:latin typeface="Arial" charset="0"/>
                <a:ea typeface="+mn-ea"/>
                <a:cs typeface="+mn-cs"/>
              </a:rPr>
              <a:t> </a:t>
            </a:r>
            <a:r>
              <a:rPr lang="fr-BE" altLang="en-US" sz="1200" kern="1200" baseline="0" dirty="0" err="1" smtClean="0">
                <a:solidFill>
                  <a:schemeClr val="tx1"/>
                </a:solidFill>
                <a:effectLst/>
                <a:latin typeface="Arial" charset="0"/>
                <a:ea typeface="+mn-ea"/>
                <a:cs typeface="+mn-cs"/>
              </a:rPr>
              <a:t>also</a:t>
            </a:r>
            <a:r>
              <a:rPr lang="fr-BE" altLang="en-US" sz="1200" kern="1200" baseline="0" dirty="0" smtClean="0">
                <a:solidFill>
                  <a:schemeClr val="tx1"/>
                </a:solidFill>
                <a:effectLst/>
                <a:latin typeface="Arial" charset="0"/>
                <a:ea typeface="+mn-ea"/>
                <a:cs typeface="+mn-cs"/>
              </a:rPr>
              <a:t> influence the construction of the concordances).</a:t>
            </a:r>
            <a:endParaRPr lang="en-US" altLang="en-US" dirty="0" smtClean="0"/>
          </a:p>
        </p:txBody>
      </p:sp>
      <p:sp>
        <p:nvSpPr>
          <p:cNvPr id="61444" name="Slide Number Placeholder 3"/>
          <p:cNvSpPr>
            <a:spLocks noGrp="1"/>
          </p:cNvSpPr>
          <p:nvPr>
            <p:ph type="sldNum" sz="quarter" idx="5"/>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eaLnBrk="1" hangingPunct="1"/>
            <a:fld id="{3B5A5D05-70F4-410A-9B95-3FC4FFC4D7DE}" type="slidenum">
              <a:rPr lang="en-GB" altLang="en-US" smtClean="0">
                <a:solidFill>
                  <a:schemeClr val="tx1"/>
                </a:solidFill>
                <a:latin typeface="Arial" charset="0"/>
              </a:rPr>
              <a:pPr eaLnBrk="1" hangingPunct="1"/>
              <a:t>13</a:t>
            </a:fld>
            <a:endParaRPr lang="en-GB" altLang="en-US" smtClean="0">
              <a:solidFill>
                <a:schemeClr val="tx1"/>
              </a:solidFill>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r>
              <a:rPr lang="en-GB" b="1" dirty="0" smtClean="0"/>
              <a:t>mutatis mutandis - </a:t>
            </a:r>
            <a:r>
              <a:rPr lang="en-GB" dirty="0" smtClean="0">
                <a:effectLst/>
              </a:rPr>
              <a:t>(used when comparing two or more cases or situations) making necessary alterations while not affecting the main point at issue.</a:t>
            </a:r>
          </a:p>
          <a:p>
            <a:r>
              <a:rPr lang="en-GB" dirty="0" smtClean="0">
                <a:effectLst/>
              </a:rPr>
              <a:t>"what is true of undergraduate teaching in England is equally true, mutatis mutandis, of American graduate schools"</a:t>
            </a:r>
          </a:p>
          <a:p>
            <a:endParaRPr lang="en-US" altLang="en-US" dirty="0" smtClean="0"/>
          </a:p>
        </p:txBody>
      </p:sp>
      <p:sp>
        <p:nvSpPr>
          <p:cNvPr id="61444" name="Slide Number Placeholder 3"/>
          <p:cNvSpPr>
            <a:spLocks noGrp="1"/>
          </p:cNvSpPr>
          <p:nvPr>
            <p:ph type="sldNum" sz="quarter" idx="5"/>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eaLnBrk="1" hangingPunct="1"/>
            <a:fld id="{3B5A5D05-70F4-410A-9B95-3FC4FFC4D7DE}" type="slidenum">
              <a:rPr lang="en-GB" altLang="en-US" smtClean="0">
                <a:solidFill>
                  <a:schemeClr val="tx1"/>
                </a:solidFill>
                <a:latin typeface="Arial" charset="0"/>
              </a:rPr>
              <a:pPr eaLnBrk="1" hangingPunct="1"/>
              <a:t>14</a:t>
            </a:fld>
            <a:endParaRPr lang="en-GB" altLang="en-US" smtClean="0">
              <a:solidFill>
                <a:schemeClr val="tx1"/>
              </a:solidFill>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r>
              <a:rPr lang="en-US" altLang="en-US" dirty="0" err="1" smtClean="0"/>
              <a:t>perennity</a:t>
            </a:r>
            <a:r>
              <a:rPr lang="en-US" altLang="en-US" dirty="0" smtClean="0"/>
              <a:t> - </a:t>
            </a:r>
            <a:r>
              <a:rPr lang="en-US" altLang="en-US" dirty="0" err="1" smtClean="0"/>
              <a:t>trvalost</a:t>
            </a:r>
            <a:endParaRPr lang="en-US" altLang="en-US" dirty="0" smtClean="0"/>
          </a:p>
        </p:txBody>
      </p:sp>
      <p:sp>
        <p:nvSpPr>
          <p:cNvPr id="61444" name="Slide Number Placeholder 3"/>
          <p:cNvSpPr>
            <a:spLocks noGrp="1"/>
          </p:cNvSpPr>
          <p:nvPr>
            <p:ph type="sldNum" sz="quarter" idx="5"/>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eaLnBrk="1" hangingPunct="1"/>
            <a:fld id="{3B5A5D05-70F4-410A-9B95-3FC4FFC4D7DE}" type="slidenum">
              <a:rPr lang="en-GB" altLang="en-US" smtClean="0">
                <a:solidFill>
                  <a:schemeClr val="tx1"/>
                </a:solidFill>
                <a:latin typeface="Arial" charset="0"/>
              </a:rPr>
              <a:pPr eaLnBrk="1" hangingPunct="1"/>
              <a:t>15</a:t>
            </a:fld>
            <a:endParaRPr lang="en-GB" altLang="en-US" smtClean="0">
              <a:solidFill>
                <a:schemeClr val="tx1"/>
              </a:solidFill>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endParaRPr lang="en-US" altLang="en-US" dirty="0" smtClean="0"/>
          </a:p>
        </p:txBody>
      </p:sp>
      <p:sp>
        <p:nvSpPr>
          <p:cNvPr id="61444" name="Slide Number Placeholder 3"/>
          <p:cNvSpPr>
            <a:spLocks noGrp="1"/>
          </p:cNvSpPr>
          <p:nvPr>
            <p:ph type="sldNum" sz="quarter" idx="5"/>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eaLnBrk="1" hangingPunct="1"/>
            <a:fld id="{3B5A5D05-70F4-410A-9B95-3FC4FFC4D7DE}" type="slidenum">
              <a:rPr lang="en-GB" altLang="en-US" smtClean="0">
                <a:solidFill>
                  <a:schemeClr val="tx1"/>
                </a:solidFill>
                <a:latin typeface="Arial" charset="0"/>
              </a:rPr>
              <a:pPr eaLnBrk="1" hangingPunct="1"/>
              <a:t>16</a:t>
            </a:fld>
            <a:endParaRPr lang="en-GB" altLang="en-US" smtClean="0">
              <a:solidFill>
                <a:schemeClr val="tx1"/>
              </a:solidFill>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p:spPr>
        <p:txBody>
          <a:bodyPr/>
          <a:lstStyle/>
          <a:p>
            <a:endParaRPr lang="en-US" altLang="en-US" dirty="0" smtClean="0"/>
          </a:p>
        </p:txBody>
      </p:sp>
      <p:sp>
        <p:nvSpPr>
          <p:cNvPr id="63492" name="Slide Number Placeholder 3"/>
          <p:cNvSpPr>
            <a:spLocks noGrp="1"/>
          </p:cNvSpPr>
          <p:nvPr>
            <p:ph type="sldNum" sz="quarter" idx="5"/>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eaLnBrk="1" hangingPunct="1"/>
            <a:fld id="{786655D7-71CC-4B4B-A6DC-F32875046475}" type="slidenum">
              <a:rPr lang="en-GB" altLang="en-US" smtClean="0">
                <a:solidFill>
                  <a:schemeClr val="tx1"/>
                </a:solidFill>
                <a:latin typeface="Arial" charset="0"/>
              </a:rPr>
              <a:pPr eaLnBrk="1" hangingPunct="1"/>
              <a:t>3</a:t>
            </a:fld>
            <a:endParaRPr lang="en-GB" altLang="en-US" smtClean="0">
              <a:solidFill>
                <a:schemeClr val="tx1"/>
              </a:solidFill>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r>
              <a:rPr lang="en-US" altLang="en-US" dirty="0" smtClean="0"/>
              <a:t>This is the</a:t>
            </a:r>
            <a:r>
              <a:rPr lang="en-US" altLang="en-US" baseline="0" dirty="0" smtClean="0"/>
              <a:t> result of a lot of discussions, many years of collaboration, nice tangible result – underline linkage between ALL classifications in the system</a:t>
            </a:r>
          </a:p>
          <a:p>
            <a:r>
              <a:rPr lang="en-US" altLang="en-US" baseline="0" dirty="0" smtClean="0"/>
              <a:t>– snapshot of the system at a specific point in time; then we can add vertical dimension</a:t>
            </a:r>
          </a:p>
          <a:p>
            <a:endParaRPr lang="en-US" altLang="en-US" baseline="0" dirty="0" smtClean="0"/>
          </a:p>
          <a:p>
            <a:r>
              <a:rPr lang="en-US" altLang="en-US" baseline="0" dirty="0" smtClean="0"/>
              <a:t>This is only a partial representation of the system of integrated classifications; many other classifications can be added to this picture (e.g. Classification by Broad Economic Categories, COICOP, etc.)</a:t>
            </a:r>
            <a:endParaRPr lang="en-US" altLang="en-US" dirty="0" smtClean="0"/>
          </a:p>
        </p:txBody>
      </p:sp>
      <p:sp>
        <p:nvSpPr>
          <p:cNvPr id="61444" name="Slide Number Placeholder 3"/>
          <p:cNvSpPr>
            <a:spLocks noGrp="1"/>
          </p:cNvSpPr>
          <p:nvPr>
            <p:ph type="sldNum" sz="quarter" idx="5"/>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eaLnBrk="1" hangingPunct="1"/>
            <a:fld id="{3B5A5D05-70F4-410A-9B95-3FC4FFC4D7DE}" type="slidenum">
              <a:rPr lang="en-GB" altLang="en-US" smtClean="0">
                <a:solidFill>
                  <a:schemeClr val="tx1"/>
                </a:solidFill>
                <a:latin typeface="Arial" charset="0"/>
              </a:rPr>
              <a:pPr eaLnBrk="1" hangingPunct="1"/>
              <a:t>4</a:t>
            </a:fld>
            <a:endParaRPr lang="en-GB" altLang="en-US" smtClean="0">
              <a:solidFill>
                <a:schemeClr val="tx1"/>
              </a:solidFill>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r>
              <a:rPr lang="en-US" altLang="en-US" dirty="0" smtClean="0"/>
              <a:t>Again,</a:t>
            </a:r>
            <a:r>
              <a:rPr lang="en-US" altLang="en-US" baseline="0" dirty="0" smtClean="0"/>
              <a:t> this is a partial view; not all classifications are shown in this picture</a:t>
            </a:r>
            <a:endParaRPr lang="en-US" altLang="en-US" dirty="0" smtClean="0"/>
          </a:p>
        </p:txBody>
      </p:sp>
      <p:sp>
        <p:nvSpPr>
          <p:cNvPr id="61444" name="Slide Number Placeholder 3"/>
          <p:cNvSpPr>
            <a:spLocks noGrp="1"/>
          </p:cNvSpPr>
          <p:nvPr>
            <p:ph type="sldNum" sz="quarter" idx="5"/>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eaLnBrk="1" hangingPunct="1"/>
            <a:fld id="{3B5A5D05-70F4-410A-9B95-3FC4FFC4D7DE}" type="slidenum">
              <a:rPr lang="en-GB" altLang="en-US" smtClean="0">
                <a:solidFill>
                  <a:schemeClr val="tx1"/>
                </a:solidFill>
                <a:latin typeface="Arial" charset="0"/>
              </a:rPr>
              <a:pPr eaLnBrk="1" hangingPunct="1"/>
              <a:t>5</a:t>
            </a:fld>
            <a:endParaRPr lang="en-GB" altLang="en-US" dirty="0" smtClean="0">
              <a:solidFill>
                <a:schemeClr val="tx1"/>
              </a:solidFill>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r>
              <a:rPr lang="en-US" altLang="en-US" dirty="0" smtClean="0"/>
              <a:t>This is to show complexity – manually constructed; </a:t>
            </a:r>
            <a:r>
              <a:rPr lang="en-US" altLang="en-US" dirty="0" smtClean="0">
                <a:solidFill>
                  <a:srgbClr val="FF0000"/>
                </a:solidFill>
              </a:rPr>
              <a:t>the entities not linked are easy to identify</a:t>
            </a:r>
          </a:p>
          <a:p>
            <a:endParaRPr lang="en-US" altLang="en-US" dirty="0" smtClean="0">
              <a:solidFill>
                <a:srgbClr val="FF0000"/>
              </a:solidFill>
            </a:endParaRPr>
          </a:p>
          <a:p>
            <a:r>
              <a:rPr lang="en-US" altLang="en-US" dirty="0" smtClean="0">
                <a:solidFill>
                  <a:srgbClr val="FF0000"/>
                </a:solidFill>
              </a:rPr>
              <a:t>Produced with R, based on the classifications stored in RAMON. The satellite classifications are classifications outside the system (e.g. health classifications)</a:t>
            </a:r>
          </a:p>
          <a:p>
            <a:r>
              <a:rPr lang="en-US" altLang="en-US" dirty="0" smtClean="0">
                <a:solidFill>
                  <a:srgbClr val="FF0000"/>
                </a:solidFill>
              </a:rPr>
              <a:t>Special thanks to </a:t>
            </a:r>
            <a:r>
              <a:rPr lang="en-US" altLang="en-US" smtClean="0">
                <a:solidFill>
                  <a:srgbClr val="FF0000"/>
                </a:solidFill>
              </a:rPr>
              <a:t>our colleague </a:t>
            </a:r>
            <a:r>
              <a:rPr lang="en-US" altLang="en-US" dirty="0" smtClean="0">
                <a:solidFill>
                  <a:srgbClr val="FF0000"/>
                </a:solidFill>
              </a:rPr>
              <a:t>Luca </a:t>
            </a:r>
            <a:r>
              <a:rPr lang="en-US" altLang="en-US" dirty="0" err="1" smtClean="0">
                <a:solidFill>
                  <a:srgbClr val="FF0000"/>
                </a:solidFill>
              </a:rPr>
              <a:t>Gramaglia</a:t>
            </a:r>
            <a:endParaRPr lang="en-US" altLang="en-US" dirty="0" smtClean="0">
              <a:solidFill>
                <a:srgbClr val="FF0000"/>
              </a:solidFill>
            </a:endParaRPr>
          </a:p>
        </p:txBody>
      </p:sp>
      <p:sp>
        <p:nvSpPr>
          <p:cNvPr id="61444" name="Slide Number Placeholder 3"/>
          <p:cNvSpPr>
            <a:spLocks noGrp="1"/>
          </p:cNvSpPr>
          <p:nvPr>
            <p:ph type="sldNum" sz="quarter" idx="5"/>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eaLnBrk="1" hangingPunct="1"/>
            <a:fld id="{3B5A5D05-70F4-410A-9B95-3FC4FFC4D7DE}" type="slidenum">
              <a:rPr lang="en-GB" altLang="en-US" smtClean="0">
                <a:solidFill>
                  <a:schemeClr val="tx1"/>
                </a:solidFill>
                <a:latin typeface="Arial" charset="0"/>
              </a:rPr>
              <a:pPr eaLnBrk="1" hangingPunct="1"/>
              <a:t>6</a:t>
            </a:fld>
            <a:endParaRPr lang="en-GB" altLang="en-US" dirty="0" smtClean="0">
              <a:solidFill>
                <a:schemeClr val="tx1"/>
              </a:solidFill>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body"/>
          </p:nvPr>
        </p:nvSpPr>
        <p:spPr>
          <a:xfrm>
            <a:off x="679797" y="4715068"/>
            <a:ext cx="5438050" cy="4466731"/>
          </a:xfrm>
          <a:prstGeom prst="rect">
            <a:avLst/>
          </a:prstGeom>
        </p:spPr>
        <p:txBody>
          <a:bodyPr lIns="0" tIns="0" rIns="0" bIns="0"/>
          <a:lstStyle/>
          <a:p>
            <a:r>
              <a:rPr lang="en-US" sz="1800">
                <a:latin typeface="Arial"/>
              </a:rPr>
              <a:t>In order to provide a proof of concept of the idea illustrated in the paper, Eurostat built a small demo visualisation application.</a:t>
            </a:r>
            <a:endParaRPr/>
          </a:p>
          <a:p>
            <a:endParaRPr/>
          </a:p>
          <a:p>
            <a:r>
              <a:rPr lang="en-US" sz="1800">
                <a:latin typeface="Arial"/>
              </a:rPr>
              <a:t>A set of classifications stored in Eurostat's RAMON database were translated in RDF (using the SKOS ontology) and uploaded in a triple store.</a:t>
            </a:r>
            <a:endParaRPr/>
          </a:p>
          <a:p>
            <a:endParaRPr/>
          </a:p>
          <a:p>
            <a:r>
              <a:rPr lang="en-US" sz="1800">
                <a:latin typeface="Arial"/>
              </a:rPr>
              <a:t>A small visualisation tool was then built. It retrieves the data from the triple store via SPARQL queries.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r>
              <a:rPr lang="en-US" altLang="en-US" dirty="0" smtClean="0"/>
              <a:t>This is an example of migration data from two different sources – Eurostat and </a:t>
            </a:r>
            <a:r>
              <a:rPr lang="en-US" altLang="en-US" dirty="0" err="1" smtClean="0"/>
              <a:t>Frontex</a:t>
            </a:r>
            <a:r>
              <a:rPr lang="en-US" altLang="en-US" dirty="0" smtClean="0"/>
              <a:t>. </a:t>
            </a:r>
          </a:p>
          <a:p>
            <a:r>
              <a:rPr lang="en-US" altLang="en-US" dirty="0" smtClean="0"/>
              <a:t>Data are presented in different formats,</a:t>
            </a:r>
            <a:r>
              <a:rPr lang="en-US" altLang="en-US" baseline="0" dirty="0" smtClean="0"/>
              <a:t> different time periods are covered, different metadata are used.</a:t>
            </a:r>
            <a:endParaRPr lang="en-US" altLang="en-US" dirty="0" smtClean="0"/>
          </a:p>
          <a:p>
            <a:r>
              <a:rPr lang="en-US" altLang="en-US" dirty="0" smtClean="0"/>
              <a:t>It would be nice to link them to build a complex</a:t>
            </a:r>
            <a:r>
              <a:rPr lang="en-US" altLang="en-US" baseline="0" dirty="0" smtClean="0"/>
              <a:t> </a:t>
            </a:r>
            <a:r>
              <a:rPr lang="en-US" altLang="en-US" dirty="0" smtClean="0"/>
              <a:t>picture - value added of linking data.</a:t>
            </a:r>
          </a:p>
        </p:txBody>
      </p:sp>
      <p:sp>
        <p:nvSpPr>
          <p:cNvPr id="61444" name="Slide Number Placeholder 3"/>
          <p:cNvSpPr>
            <a:spLocks noGrp="1"/>
          </p:cNvSpPr>
          <p:nvPr>
            <p:ph type="sldNum" sz="quarter" idx="5"/>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eaLnBrk="1" hangingPunct="1"/>
            <a:fld id="{3B5A5D05-70F4-410A-9B95-3FC4FFC4D7DE}" type="slidenum">
              <a:rPr lang="en-GB" altLang="en-US" smtClean="0">
                <a:solidFill>
                  <a:schemeClr val="tx1"/>
                </a:solidFill>
                <a:latin typeface="Arial" charset="0"/>
              </a:rPr>
              <a:pPr eaLnBrk="1" hangingPunct="1"/>
              <a:t>8</a:t>
            </a:fld>
            <a:endParaRPr lang="en-GB" altLang="en-US" dirty="0" smtClean="0">
              <a:solidFill>
                <a:schemeClr val="tx1"/>
              </a:solidFill>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r>
              <a:rPr lang="en-US" altLang="en-US" dirty="0" smtClean="0"/>
              <a:t>Alpha index – list of activities, goods and services together; </a:t>
            </a:r>
          </a:p>
          <a:p>
            <a:r>
              <a:rPr lang="en-US" altLang="en-US" dirty="0" smtClean="0"/>
              <a:t>yellow box –</a:t>
            </a:r>
            <a:r>
              <a:rPr lang="en-US" altLang="en-US" baseline="0" dirty="0" smtClean="0"/>
              <a:t> classification experts and other information providers to be coordinated in order to populate RDF triple stores based on common standards (e.g. XSKOS: Extension for Statistical Classifications: http://ceur-ws.org/Vol-1549/article-03.pdf; https://github.com/linked-statistics/xkos; https://www.unece.org/fileadmin/DAM/stats/documents/ece/ces/ge.40/2013/WP10.pdf); appropriate governance will be needed (preferably under UN auspices).</a:t>
            </a:r>
            <a:r>
              <a:rPr lang="en-US" altLang="en-US" dirty="0" smtClean="0"/>
              <a:t> </a:t>
            </a:r>
          </a:p>
          <a:p>
            <a:r>
              <a:rPr lang="en-US" altLang="en-US" dirty="0" smtClean="0"/>
              <a:t>Have </a:t>
            </a:r>
            <a:r>
              <a:rPr lang="en-US" altLang="en-US" dirty="0" err="1" smtClean="0"/>
              <a:t>organisations</a:t>
            </a:r>
            <a:r>
              <a:rPr lang="en-US" altLang="en-US" dirty="0" smtClean="0"/>
              <a:t> producing RDF files</a:t>
            </a:r>
            <a:r>
              <a:rPr lang="en-US" altLang="en-US" baseline="0" dirty="0" smtClean="0"/>
              <a:t> – impetus is needed. </a:t>
            </a:r>
          </a:p>
          <a:p>
            <a:r>
              <a:rPr lang="en-GB" sz="1200" kern="1200" dirty="0" smtClean="0">
                <a:solidFill>
                  <a:srgbClr val="0F5494"/>
                </a:solidFill>
                <a:latin typeface="Arial" charset="0"/>
                <a:ea typeface="+mn-ea"/>
                <a:cs typeface="+mn-cs"/>
              </a:rPr>
              <a:t>(leverage effect - value added)</a:t>
            </a:r>
            <a:endParaRPr lang="en-US" altLang="en-US" dirty="0" smtClean="0"/>
          </a:p>
        </p:txBody>
      </p:sp>
      <p:sp>
        <p:nvSpPr>
          <p:cNvPr id="61444" name="Slide Number Placeholder 3"/>
          <p:cNvSpPr>
            <a:spLocks noGrp="1"/>
          </p:cNvSpPr>
          <p:nvPr>
            <p:ph type="sldNum" sz="quarter" idx="5"/>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eaLnBrk="1" hangingPunct="1"/>
            <a:fld id="{3B5A5D05-70F4-410A-9B95-3FC4FFC4D7DE}" type="slidenum">
              <a:rPr lang="en-GB" altLang="en-US" smtClean="0">
                <a:solidFill>
                  <a:schemeClr val="tx1"/>
                </a:solidFill>
                <a:latin typeface="Arial" charset="0"/>
              </a:rPr>
              <a:pPr eaLnBrk="1" hangingPunct="1"/>
              <a:t>9</a:t>
            </a:fld>
            <a:endParaRPr lang="en-GB" altLang="en-US" smtClean="0">
              <a:solidFill>
                <a:schemeClr val="tx1"/>
              </a:solidFill>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Demonstration of concrete use</a:t>
            </a:r>
            <a:r>
              <a:rPr lang="en-US" altLang="en-US" baseline="0" dirty="0" smtClean="0"/>
              <a:t> case: A</a:t>
            </a:r>
            <a:r>
              <a:rPr lang="fr-BE" altLang="en-US" sz="1200" dirty="0" smtClean="0"/>
              <a:t> </a:t>
            </a:r>
            <a:r>
              <a:rPr lang="fr-BE" altLang="en-US" sz="1200" dirty="0" err="1" smtClean="0"/>
              <a:t>Lithuanian</a:t>
            </a:r>
            <a:r>
              <a:rPr lang="fr-BE" altLang="en-US" sz="1200" dirty="0" smtClean="0"/>
              <a:t> user </a:t>
            </a:r>
            <a:r>
              <a:rPr lang="fr-BE" altLang="en-US" sz="1200" dirty="0" err="1" smtClean="0"/>
              <a:t>needs</a:t>
            </a:r>
            <a:r>
              <a:rPr lang="fr-BE" altLang="en-US" sz="1200" dirty="0" smtClean="0"/>
              <a:t> to know </a:t>
            </a:r>
            <a:r>
              <a:rPr lang="fr-BE" altLang="en-US" sz="1200" dirty="0" err="1" smtClean="0"/>
              <a:t>where</a:t>
            </a:r>
            <a:r>
              <a:rPr lang="fr-BE" altLang="en-US" sz="1200" dirty="0" smtClean="0"/>
              <a:t> "</a:t>
            </a:r>
            <a:r>
              <a:rPr lang="fr-BE" altLang="en-US" sz="1200" dirty="0" err="1" smtClean="0"/>
              <a:t>crank</a:t>
            </a:r>
            <a:r>
              <a:rPr lang="fr-BE" altLang="en-US" sz="1200" dirty="0" smtClean="0"/>
              <a:t>  </a:t>
            </a:r>
            <a:r>
              <a:rPr lang="fr-BE" altLang="en-US" sz="1200" dirty="0" err="1" smtClean="0"/>
              <a:t>gears</a:t>
            </a:r>
            <a:r>
              <a:rPr lang="fr-BE" altLang="en-US" sz="1200" dirty="0" smtClean="0"/>
              <a:t>" are </a:t>
            </a:r>
            <a:r>
              <a:rPr lang="fr-BE" altLang="en-US" sz="1200" dirty="0" err="1" smtClean="0"/>
              <a:t>classified</a:t>
            </a:r>
            <a:r>
              <a:rPr lang="fr-BE" altLang="en-US" sz="1200" dirty="0" smtClean="0"/>
              <a:t> in the COICOP classification (</a:t>
            </a:r>
            <a:r>
              <a:rPr lang="fr-BE" altLang="en-US" sz="1200" dirty="0" err="1" smtClean="0"/>
              <a:t>follow</a:t>
            </a:r>
            <a:r>
              <a:rPr lang="fr-BE" altLang="en-US" sz="1200" dirty="0" smtClean="0"/>
              <a:t> </a:t>
            </a:r>
            <a:r>
              <a:rPr lang="fr-BE" altLang="en-US" sz="1200" dirty="0" err="1" smtClean="0"/>
              <a:t>paper</a:t>
            </a:r>
            <a:r>
              <a:rPr lang="fr-BE" altLang="en-US" sz="1200" dirty="0" smtClean="0"/>
              <a:t> instructions)</a:t>
            </a:r>
            <a:endParaRPr lang="en-US" altLang="en-US" dirty="0" smtClean="0"/>
          </a:p>
          <a:p>
            <a:endParaRPr lang="en-US" alt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dirty="0" smtClean="0"/>
              <a:t>http://ec.europa.eu/eurostat/ramon/documents/poster.jpg</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dirty="0" smtClean="0"/>
              <a:t>Explanatory notes of CN</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dirty="0" smtClean="0"/>
              <a:t>http://eur-lex.europa.eu/legal-content/EN/TXT/PDF/?uri=OJ:C:2015:076:FULL&amp;from=EN (see page 368)</a:t>
            </a:r>
          </a:p>
          <a:p>
            <a:endParaRPr lang="en-US" altLang="en-US" baseline="0" dirty="0" smtClean="0"/>
          </a:p>
          <a:p>
            <a:r>
              <a:rPr lang="fr-BE" altLang="en-US" sz="1200" dirty="0" err="1" smtClean="0"/>
              <a:t>advantage</a:t>
            </a:r>
            <a:r>
              <a:rPr lang="fr-BE" altLang="en-US" sz="1200" dirty="0" smtClean="0"/>
              <a:t>: linkages </a:t>
            </a:r>
            <a:r>
              <a:rPr lang="fr-BE" altLang="en-US" sz="1200" dirty="0" err="1" smtClean="0"/>
              <a:t>between</a:t>
            </a:r>
            <a:r>
              <a:rPr lang="fr-BE" altLang="en-US" sz="1200" dirty="0" smtClean="0"/>
              <a:t> parts of the </a:t>
            </a:r>
            <a:r>
              <a:rPr lang="fr-BE" altLang="en-US" sz="1200" dirty="0" err="1" smtClean="0"/>
              <a:t>integrated</a:t>
            </a:r>
            <a:r>
              <a:rPr lang="fr-BE" altLang="en-US" sz="1200" dirty="0" smtClean="0"/>
              <a:t> system;</a:t>
            </a:r>
            <a:br>
              <a:rPr lang="fr-BE" altLang="en-US" sz="1200" dirty="0" smtClean="0"/>
            </a:br>
            <a:r>
              <a:rPr lang="fr-BE" altLang="en-US" sz="1200" dirty="0" smtClean="0"/>
              <a:t>- navigation </a:t>
            </a:r>
            <a:r>
              <a:rPr lang="fr-BE" altLang="en-US" sz="1200" dirty="0" err="1" smtClean="0"/>
              <a:t>between</a:t>
            </a:r>
            <a:r>
              <a:rPr lang="fr-BE" altLang="en-US" sz="1200" dirty="0" smtClean="0"/>
              <a:t> </a:t>
            </a:r>
            <a:r>
              <a:rPr lang="fr-BE" altLang="en-US" sz="1200" dirty="0" err="1" smtClean="0"/>
              <a:t>different</a:t>
            </a:r>
            <a:r>
              <a:rPr lang="fr-BE" altLang="en-US" sz="1200" dirty="0" smtClean="0"/>
              <a:t> </a:t>
            </a:r>
            <a:r>
              <a:rPr lang="fr-BE" altLang="en-US" sz="1200" dirty="0" err="1" smtClean="0"/>
              <a:t>elements</a:t>
            </a:r>
            <a:r>
              <a:rPr lang="fr-BE" altLang="en-US" sz="1200" dirty="0" smtClean="0"/>
              <a:t> of the system</a:t>
            </a:r>
            <a:br>
              <a:rPr lang="fr-BE" altLang="en-US" sz="1200" dirty="0" smtClean="0"/>
            </a:br>
            <a:r>
              <a:rPr lang="fr-BE" altLang="en-US" sz="1200" dirty="0" smtClean="0"/>
              <a:t>- usable by </a:t>
            </a:r>
            <a:r>
              <a:rPr lang="fr-BE" altLang="en-US" sz="1200" dirty="0" err="1" smtClean="0"/>
              <a:t>different</a:t>
            </a:r>
            <a:r>
              <a:rPr lang="fr-BE" altLang="en-US" sz="1200" dirty="0" smtClean="0"/>
              <a:t> clients</a:t>
            </a:r>
            <a:br>
              <a:rPr lang="fr-BE" altLang="en-US" sz="1200" dirty="0" smtClean="0"/>
            </a:br>
            <a:r>
              <a:rPr lang="fr-BE" altLang="en-US" sz="1200" dirty="0" smtClean="0"/>
              <a:t/>
            </a:r>
            <a:br>
              <a:rPr lang="fr-BE" altLang="en-US" sz="1200" dirty="0" smtClean="0"/>
            </a:br>
            <a:endParaRPr lang="en-US" altLang="en-US" dirty="0" smtClean="0"/>
          </a:p>
        </p:txBody>
      </p:sp>
      <p:sp>
        <p:nvSpPr>
          <p:cNvPr id="61444" name="Slide Number Placeholder 3"/>
          <p:cNvSpPr>
            <a:spLocks noGrp="1"/>
          </p:cNvSpPr>
          <p:nvPr>
            <p:ph type="sldNum" sz="quarter" idx="5"/>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eaLnBrk="1" hangingPunct="1"/>
            <a:fld id="{3B5A5D05-70F4-410A-9B95-3FC4FFC4D7DE}" type="slidenum">
              <a:rPr lang="en-GB" altLang="en-US" smtClean="0">
                <a:solidFill>
                  <a:schemeClr val="tx1"/>
                </a:solidFill>
                <a:latin typeface="Arial" charset="0"/>
              </a:rPr>
              <a:pPr eaLnBrk="1" hangingPunct="1"/>
              <a:t>10</a:t>
            </a:fld>
            <a:endParaRPr lang="en-GB" altLang="en-US" smtClean="0">
              <a:solidFill>
                <a:schemeClr val="tx1"/>
              </a:solidFill>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1125538"/>
            <a:ext cx="9144000" cy="5732462"/>
          </a:xfrm>
          <a:prstGeom prst="rect">
            <a:avLst/>
          </a:prstGeom>
          <a:solidFill>
            <a:srgbClr val="0F5494"/>
          </a:solidFill>
          <a:ln w="73025" algn="ctr">
            <a:solidFill>
              <a:srgbClr val="0F5494"/>
            </a:solidFill>
            <a:miter lim="800000"/>
            <a:headEnd/>
            <a:tailEnd/>
          </a:ln>
          <a:effectLst>
            <a:outerShdw dist="23000" dir="5400000" rotWithShape="0">
              <a:srgbClr val="000000">
                <a:alpha val="34998"/>
              </a:srgbClr>
            </a:outerShdw>
          </a:effectLst>
        </p:spPr>
        <p:txBody>
          <a:bodyPr anchor="ctr"/>
          <a:lstStyle/>
          <a:p>
            <a:pPr algn="ctr" defTabSz="457200"/>
            <a:endParaRPr lang="en-US" sz="1800" b="0">
              <a:solidFill>
                <a:srgbClr val="FFFFFF"/>
              </a:solidFill>
            </a:endParaRPr>
          </a:p>
        </p:txBody>
      </p:sp>
      <p:pic>
        <p:nvPicPr>
          <p:cNvPr id="5" name="Picture 6" descr="LOGO CE-EN-quadri.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05250" y="309563"/>
            <a:ext cx="1584325"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4230688" y="6669088"/>
            <a:ext cx="684212" cy="215900"/>
          </a:xfrm>
          <a:prstGeom prst="rect">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900" b="0" i="1" dirty="0">
                <a:solidFill>
                  <a:schemeClr val="bg1"/>
                </a:solidFill>
              </a:rPr>
              <a:t>Eurostat</a:t>
            </a:r>
          </a:p>
        </p:txBody>
      </p:sp>
      <p:sp>
        <p:nvSpPr>
          <p:cNvPr id="2" name="Title 1"/>
          <p:cNvSpPr>
            <a:spLocks noGrp="1"/>
          </p:cNvSpPr>
          <p:nvPr>
            <p:ph type="title"/>
          </p:nvPr>
        </p:nvSpPr>
        <p:spPr>
          <a:xfrm>
            <a:off x="4139952" y="1700808"/>
            <a:ext cx="4536504" cy="2016224"/>
          </a:xfrm>
        </p:spPr>
        <p:txBody>
          <a:bodyPr/>
          <a:lstStyle>
            <a:lvl1pPr indent="0">
              <a:defRPr sz="4800">
                <a:solidFill>
                  <a:srgbClr val="FFD624"/>
                </a:solidFill>
              </a:defRPr>
            </a:lvl1pPr>
          </a:lstStyle>
          <a:p>
            <a:r>
              <a:rPr lang="en-US" smtClean="0"/>
              <a:t>Click to edit Master title style</a:t>
            </a:r>
            <a:endParaRPr lang="en-GB" dirty="0"/>
          </a:p>
        </p:txBody>
      </p:sp>
      <p:sp>
        <p:nvSpPr>
          <p:cNvPr id="3" name="Content Placeholder 2"/>
          <p:cNvSpPr>
            <a:spLocks noGrp="1"/>
          </p:cNvSpPr>
          <p:nvPr>
            <p:ph idx="1"/>
          </p:nvPr>
        </p:nvSpPr>
        <p:spPr>
          <a:xfrm>
            <a:off x="467544" y="3933056"/>
            <a:ext cx="3744416" cy="1872208"/>
          </a:xfrm>
        </p:spPr>
        <p:txBody>
          <a:bodyPr/>
          <a:lstStyle>
            <a:lvl1pPr marL="0" indent="0">
              <a:buNone/>
              <a:defRPr sz="3000" b="1" i="0">
                <a:solidFill>
                  <a:schemeClr val="bg1"/>
                </a:solidFill>
              </a:defRPr>
            </a:lvl1pPr>
            <a:lvl3pPr marL="228600" indent="-228600" algn="l">
              <a:defRPr sz="3000" b="1">
                <a:solidFill>
                  <a:schemeClr val="bg1"/>
                </a:solidFill>
              </a:defRPr>
            </a:lvl3pPr>
          </a:lstStyle>
          <a:p>
            <a:pPr lvl="0"/>
            <a:r>
              <a:rPr lang="en-US" smtClean="0"/>
              <a:t>Click to edit Master text styles</a:t>
            </a:r>
          </a:p>
        </p:txBody>
      </p:sp>
      <p:sp>
        <p:nvSpPr>
          <p:cNvPr id="7" name="Rectangle 4"/>
          <p:cNvSpPr>
            <a:spLocks noGrp="1" noChangeArrowheads="1"/>
          </p:cNvSpPr>
          <p:nvPr>
            <p:ph type="dt" sz="half" idx="10"/>
          </p:nvPr>
        </p:nvSpPr>
        <p:spPr/>
        <p:txBody>
          <a:bodyPr/>
          <a:lstStyle>
            <a:lvl1pPr>
              <a:defRPr dirty="0">
                <a:solidFill>
                  <a:schemeClr val="bg1"/>
                </a:solidFill>
              </a:defRPr>
            </a:lvl1pPr>
          </a:lstStyle>
          <a:p>
            <a:pPr>
              <a:defRPr/>
            </a:pPr>
            <a:endParaRPr lang="en-GB"/>
          </a:p>
        </p:txBody>
      </p:sp>
      <p:sp>
        <p:nvSpPr>
          <p:cNvPr id="8" name="Rectangle 5"/>
          <p:cNvSpPr>
            <a:spLocks noGrp="1" noChangeArrowheads="1"/>
          </p:cNvSpPr>
          <p:nvPr>
            <p:ph type="ftr" sz="quarter" idx="11"/>
          </p:nvPr>
        </p:nvSpPr>
        <p:spPr/>
        <p:txBody>
          <a:bodyPr/>
          <a:lstStyle>
            <a:lvl1pPr>
              <a:defRPr smtClean="0">
                <a:solidFill>
                  <a:schemeClr val="bg1"/>
                </a:solidFill>
              </a:defRPr>
            </a:lvl1pPr>
          </a:lstStyle>
          <a:p>
            <a:pPr>
              <a:defRPr/>
            </a:pPr>
            <a:endParaRPr/>
          </a:p>
        </p:txBody>
      </p:sp>
      <p:sp>
        <p:nvSpPr>
          <p:cNvPr id="9" name="Rectangle 6"/>
          <p:cNvSpPr>
            <a:spLocks noGrp="1" noChangeArrowheads="1"/>
          </p:cNvSpPr>
          <p:nvPr>
            <p:ph type="sldNum" sz="quarter" idx="12"/>
          </p:nvPr>
        </p:nvSpPr>
        <p:spPr/>
        <p:txBody>
          <a:bodyPr/>
          <a:lstStyle>
            <a:lvl1pPr>
              <a:defRPr>
                <a:solidFill>
                  <a:schemeClr val="bg1"/>
                </a:solidFill>
              </a:defRPr>
            </a:lvl1pPr>
          </a:lstStyle>
          <a:p>
            <a:pPr>
              <a:defRPr/>
            </a:pPr>
            <a:fld id="{F0AB6783-A622-483D-9EED-1F5D137ACBE7}" type="slidenum">
              <a:rPr lang="en-GB"/>
              <a:pPr>
                <a:defRPr/>
              </a:pPr>
              <a:t>‹#›</a:t>
            </a:fld>
            <a:endParaRPr lang="en-GB" dirty="0"/>
          </a:p>
        </p:txBody>
      </p:sp>
    </p:spTree>
    <p:extLst>
      <p:ext uri="{BB962C8B-B14F-4D97-AF65-F5344CB8AC3E}">
        <p14:creationId xmlns:p14="http://schemas.microsoft.com/office/powerpoint/2010/main" val="10338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pPr>
              <a:defRPr/>
            </a:pPr>
            <a:endParaRPr lang="en-GB"/>
          </a:p>
        </p:txBody>
      </p:sp>
      <p:sp>
        <p:nvSpPr>
          <p:cNvPr id="5" name="Rectangle 5"/>
          <p:cNvSpPr>
            <a:spLocks noGrp="1" noChangeArrowheads="1"/>
          </p:cNvSpPr>
          <p:nvPr>
            <p:ph type="ftr" sz="quarter" idx="11"/>
          </p:nvPr>
        </p:nvSpPr>
        <p:spPr/>
        <p:txBody>
          <a:bodyPr/>
          <a:lstStyle>
            <a:lvl1pPr>
              <a:defRPr smtClean="0"/>
            </a:lvl1pPr>
          </a:lstStyle>
          <a:p>
            <a:pPr>
              <a:defRPr/>
            </a:pPr>
            <a:endParaRPr/>
          </a:p>
        </p:txBody>
      </p:sp>
      <p:sp>
        <p:nvSpPr>
          <p:cNvPr id="6" name="Rectangle 6"/>
          <p:cNvSpPr>
            <a:spLocks noGrp="1" noChangeArrowheads="1"/>
          </p:cNvSpPr>
          <p:nvPr>
            <p:ph type="sldNum" sz="quarter" idx="12"/>
          </p:nvPr>
        </p:nvSpPr>
        <p:spPr/>
        <p:txBody>
          <a:bodyPr/>
          <a:lstStyle>
            <a:lvl1pPr>
              <a:defRPr/>
            </a:lvl1pPr>
          </a:lstStyle>
          <a:p>
            <a:pPr>
              <a:defRPr/>
            </a:pPr>
            <a:fld id="{00AAEF50-1D3E-4484-95F0-3930C285F04B}" type="slidenum">
              <a:rPr lang="en-GB"/>
              <a:pPr>
                <a:defRPr/>
              </a:pPr>
              <a:t>‹#›</a:t>
            </a:fld>
            <a:endParaRPr lang="en-GB"/>
          </a:p>
        </p:txBody>
      </p:sp>
    </p:spTree>
    <p:extLst>
      <p:ext uri="{BB962C8B-B14F-4D97-AF65-F5344CB8AC3E}">
        <p14:creationId xmlns:p14="http://schemas.microsoft.com/office/powerpoint/2010/main" val="371498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1123950"/>
            <a:ext cx="2058988" cy="48974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123950"/>
            <a:ext cx="6029325" cy="4897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pPr>
              <a:defRPr/>
            </a:pPr>
            <a:endParaRPr lang="en-GB"/>
          </a:p>
        </p:txBody>
      </p:sp>
      <p:sp>
        <p:nvSpPr>
          <p:cNvPr id="5" name="Rectangle 5"/>
          <p:cNvSpPr>
            <a:spLocks noGrp="1" noChangeArrowheads="1"/>
          </p:cNvSpPr>
          <p:nvPr>
            <p:ph type="ftr" sz="quarter" idx="11"/>
          </p:nvPr>
        </p:nvSpPr>
        <p:spPr/>
        <p:txBody>
          <a:bodyPr/>
          <a:lstStyle>
            <a:lvl1pPr>
              <a:defRPr smtClean="0"/>
            </a:lvl1pPr>
          </a:lstStyle>
          <a:p>
            <a:pPr>
              <a:defRPr/>
            </a:pPr>
            <a:endParaRPr/>
          </a:p>
        </p:txBody>
      </p:sp>
      <p:sp>
        <p:nvSpPr>
          <p:cNvPr id="6" name="Rectangle 6"/>
          <p:cNvSpPr>
            <a:spLocks noGrp="1" noChangeArrowheads="1"/>
          </p:cNvSpPr>
          <p:nvPr>
            <p:ph type="sldNum" sz="quarter" idx="12"/>
          </p:nvPr>
        </p:nvSpPr>
        <p:spPr/>
        <p:txBody>
          <a:bodyPr/>
          <a:lstStyle>
            <a:lvl1pPr>
              <a:defRPr/>
            </a:lvl1pPr>
          </a:lstStyle>
          <a:p>
            <a:pPr>
              <a:defRPr/>
            </a:pPr>
            <a:fld id="{1E8EE37F-131F-4318-86CD-CC519166E229}" type="slidenum">
              <a:rPr lang="en-GB"/>
              <a:pPr>
                <a:defRPr/>
              </a:pPr>
              <a:t>‹#›</a:t>
            </a:fld>
            <a:endParaRPr lang="en-GB"/>
          </a:p>
        </p:txBody>
      </p:sp>
    </p:spTree>
    <p:extLst>
      <p:ext uri="{BB962C8B-B14F-4D97-AF65-F5344CB8AC3E}">
        <p14:creationId xmlns:p14="http://schemas.microsoft.com/office/powerpoint/2010/main" val="778383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981075"/>
            <a:ext cx="9180513" cy="5876925"/>
          </a:xfrm>
          <a:prstGeom prst="rect">
            <a:avLst/>
          </a:prstGeom>
          <a:solidFill>
            <a:srgbClr val="0F5494"/>
          </a:solidFill>
          <a:ln w="25400" algn="ctr">
            <a:solidFill>
              <a:srgbClr val="0F5494"/>
            </a:solidFill>
            <a:miter lim="800000"/>
            <a:headEnd/>
            <a:tailEnd/>
          </a:ln>
          <a:effectLst>
            <a:outerShdw dist="23000" dir="5400000" rotWithShape="0">
              <a:srgbClr val="000000">
                <a:alpha val="34999"/>
              </a:srgbClr>
            </a:outerShdw>
          </a:effectLst>
        </p:spPr>
        <p:txBody>
          <a:bodyPr anchor="ctr"/>
          <a:lstStyle/>
          <a:p>
            <a:pPr algn="ctr" defTabSz="457200" fontAlgn="auto">
              <a:spcBef>
                <a:spcPts val="0"/>
              </a:spcBef>
              <a:spcAft>
                <a:spcPts val="0"/>
              </a:spcAft>
              <a:defRPr/>
            </a:pPr>
            <a:endParaRPr lang="en-US" sz="1800" b="0">
              <a:solidFill>
                <a:srgbClr val="FFFFFF"/>
              </a:solidFill>
              <a:latin typeface="Verdana"/>
              <a:cs typeface="+mn-cs"/>
            </a:endParaRPr>
          </a:p>
        </p:txBody>
      </p:sp>
      <p:pic>
        <p:nvPicPr>
          <p:cNvPr id="3086" name="Picture 6" descr="LOGO CE-EN-quadri.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7638" y="258763"/>
            <a:ext cx="1436687"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ctrTitle"/>
          </p:nvPr>
        </p:nvSpPr>
        <p:spPr>
          <a:xfrm>
            <a:off x="3995738" y="2565400"/>
            <a:ext cx="5040312" cy="790575"/>
          </a:xfrm>
        </p:spPr>
        <p:txBody>
          <a:bodyPr/>
          <a:lstStyle>
            <a:lvl1pPr marL="3175">
              <a:defRPr sz="7600">
                <a:solidFill>
                  <a:srgbClr val="FFD624"/>
                </a:solidFill>
              </a:defRPr>
            </a:lvl1pPr>
          </a:lstStyle>
          <a:p>
            <a:pPr lvl="0"/>
            <a:r>
              <a:rPr lang="en-US" altLang="en-US" noProof="0" smtClean="0"/>
              <a:t>Click to edit Master title style</a:t>
            </a:r>
            <a:endParaRPr lang="en-GB" altLang="en-US" noProof="0" smtClean="0"/>
          </a:p>
        </p:txBody>
      </p:sp>
      <p:sp>
        <p:nvSpPr>
          <p:cNvPr id="3077" name="Rectangle 5"/>
          <p:cNvSpPr>
            <a:spLocks noGrp="1" noChangeArrowheads="1"/>
          </p:cNvSpPr>
          <p:nvPr>
            <p:ph type="subTitle" idx="1"/>
          </p:nvPr>
        </p:nvSpPr>
        <p:spPr>
          <a:xfrm>
            <a:off x="611188" y="3716338"/>
            <a:ext cx="8532812" cy="1728787"/>
          </a:xfrm>
        </p:spPr>
        <p:txBody>
          <a:bodyPr/>
          <a:lstStyle>
            <a:lvl1pPr marL="0" indent="0">
              <a:buFontTx/>
              <a:buNone/>
              <a:defRPr sz="3000" b="1" i="0">
                <a:solidFill>
                  <a:schemeClr val="bg1"/>
                </a:solidFill>
              </a:defRPr>
            </a:lvl1pPr>
          </a:lstStyle>
          <a:p>
            <a:pPr lvl="0"/>
            <a:r>
              <a:rPr lang="en-US" altLang="en-US" noProof="0" smtClean="0"/>
              <a:t>Click to edit Master subtitle style</a:t>
            </a:r>
            <a:endParaRPr lang="en-GB" altLang="en-US" noProof="0" smtClean="0"/>
          </a:p>
        </p:txBody>
      </p:sp>
      <p:sp>
        <p:nvSpPr>
          <p:cNvPr id="3078" name="Rectangle 6"/>
          <p:cNvSpPr>
            <a:spLocks noGrp="1" noChangeArrowheads="1"/>
          </p:cNvSpPr>
          <p:nvPr>
            <p:ph type="dt" sz="half" idx="2"/>
          </p:nvPr>
        </p:nvSpPr>
        <p:spPr/>
        <p:txBody>
          <a:bodyPr/>
          <a:lstStyle>
            <a:lvl1pPr>
              <a:defRPr sz="1200" b="1">
                <a:solidFill>
                  <a:schemeClr val="bg1"/>
                </a:solidFill>
                <a:latin typeface="+mn-lt"/>
              </a:defRPr>
            </a:lvl1pPr>
          </a:lstStyle>
          <a:p>
            <a:endParaRPr lang="en-GB" altLang="en-US">
              <a:solidFill>
                <a:srgbClr val="FFFFFF"/>
              </a:solidFill>
            </a:endParaRPr>
          </a:p>
        </p:txBody>
      </p:sp>
      <p:sp>
        <p:nvSpPr>
          <p:cNvPr id="3079" name="Rectangle 7"/>
          <p:cNvSpPr>
            <a:spLocks noGrp="1" noChangeArrowheads="1"/>
          </p:cNvSpPr>
          <p:nvPr>
            <p:ph type="ftr" sz="quarter" idx="3"/>
          </p:nvPr>
        </p:nvSpPr>
        <p:spPr/>
        <p:txBody>
          <a:bodyPr/>
          <a:lstStyle>
            <a:lvl1pPr>
              <a:defRPr>
                <a:solidFill>
                  <a:schemeClr val="bg1"/>
                </a:solidFill>
                <a:latin typeface="+mn-lt"/>
              </a:defRPr>
            </a:lvl1pPr>
          </a:lstStyle>
          <a:p>
            <a:endParaRPr lang="en-GB" altLang="en-US">
              <a:solidFill>
                <a:srgbClr val="FFFFFF"/>
              </a:solidFill>
            </a:endParaRPr>
          </a:p>
        </p:txBody>
      </p:sp>
      <p:sp>
        <p:nvSpPr>
          <p:cNvPr id="3080" name="Rectangle 8"/>
          <p:cNvSpPr>
            <a:spLocks noGrp="1" noChangeArrowheads="1"/>
          </p:cNvSpPr>
          <p:nvPr>
            <p:ph type="sldNum" sz="quarter" idx="4"/>
          </p:nvPr>
        </p:nvSpPr>
        <p:spPr/>
        <p:txBody>
          <a:bodyPr/>
          <a:lstStyle>
            <a:lvl1pPr>
              <a:defRPr>
                <a:solidFill>
                  <a:schemeClr val="bg1"/>
                </a:solidFill>
                <a:latin typeface="+mn-lt"/>
              </a:defRPr>
            </a:lvl1pPr>
          </a:lstStyle>
          <a:p>
            <a:fld id="{C61AAEE7-ED4D-45C3-8845-1D38F4C8AA6C}" type="slidenum">
              <a:rPr lang="en-GB" altLang="en-US">
                <a:solidFill>
                  <a:srgbClr val="FFFFFF"/>
                </a:solidFill>
              </a:rPr>
              <a:pPr/>
              <a:t>‹#›</a:t>
            </a:fld>
            <a:endParaRPr lang="en-GB" altLang="en-US">
              <a:solidFill>
                <a:srgbClr val="FFFFFF"/>
              </a:solidFill>
            </a:endParaRPr>
          </a:p>
        </p:txBody>
      </p:sp>
      <p:sp>
        <p:nvSpPr>
          <p:cNvPr id="7" name="Rectangle 6"/>
          <p:cNvSpPr/>
          <p:nvPr userDrawn="1"/>
        </p:nvSpPr>
        <p:spPr>
          <a:xfrm>
            <a:off x="4267200" y="6659563"/>
            <a:ext cx="611188" cy="215900"/>
          </a:xfrm>
          <a:prstGeom prst="rect">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b="0">
              <a:solidFill>
                <a:srgbClr val="FFFFFF"/>
              </a:solidFill>
            </a:endParaRPr>
          </a:p>
        </p:txBody>
      </p:sp>
    </p:spTree>
    <p:extLst>
      <p:ext uri="{BB962C8B-B14F-4D97-AF65-F5344CB8AC3E}">
        <p14:creationId xmlns:p14="http://schemas.microsoft.com/office/powerpoint/2010/main" val="1017330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ltLang="en-US" b="0">
              <a:solidFill>
                <a:srgbClr val="000000"/>
              </a:solidFill>
              <a:cs typeface="+mn-cs"/>
            </a:endParaRPr>
          </a:p>
        </p:txBody>
      </p:sp>
      <p:sp>
        <p:nvSpPr>
          <p:cNvPr id="6" name="Slide Number Placeholder 5"/>
          <p:cNvSpPr>
            <a:spLocks noGrp="1"/>
          </p:cNvSpPr>
          <p:nvPr>
            <p:ph type="sldNum" sz="quarter" idx="12"/>
          </p:nvPr>
        </p:nvSpPr>
        <p:spPr/>
        <p:txBody>
          <a:bodyPr/>
          <a:lstStyle/>
          <a:p>
            <a:fld id="{68716D35-B1CB-4C0A-B573-72A2763BA32F}" type="slidenum">
              <a:rPr lang="en-GB" altLang="en-US" b="0" smtClean="0">
                <a:solidFill>
                  <a:srgbClr val="000000"/>
                </a:solidFill>
                <a:cs typeface="+mn-cs"/>
              </a:rPr>
              <a:pPr/>
              <a:t>‹#›</a:t>
            </a:fld>
            <a:endParaRPr lang="en-GB" altLang="en-US" b="0">
              <a:solidFill>
                <a:srgbClr val="000000"/>
              </a:solidFill>
              <a:cs typeface="+mn-cs"/>
            </a:endParaRPr>
          </a:p>
        </p:txBody>
      </p:sp>
    </p:spTree>
    <p:extLst>
      <p:ext uri="{BB962C8B-B14F-4D97-AF65-F5344CB8AC3E}">
        <p14:creationId xmlns:p14="http://schemas.microsoft.com/office/powerpoint/2010/main" val="298645664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6BC9087-508E-48ED-B491-0A7D1E9929F9}"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520466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2492375"/>
            <a:ext cx="4038600" cy="3529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2492375"/>
            <a:ext cx="4038600" cy="3529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2274914-79F1-44CA-AAF8-8863D1495B50}"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847799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GB"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52DC18FE-CF5E-499C-9A4A-825363B2CECC}"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581149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GB"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C2C02C2-E8C6-4672-9E5A-AA8A28AAB1E9}"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859639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4BEAD86F-8C07-4E8D-82E3-07B2ACD821AA}"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401953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6CCBDF6-316B-4447-9772-DF01302F1C0C}"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33592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1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77013" y="6145213"/>
            <a:ext cx="224313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68313" y="980728"/>
            <a:ext cx="8229600" cy="936625"/>
          </a:xfrm>
        </p:spPr>
        <p:txBody>
          <a:bodyPr/>
          <a:lstStyle/>
          <a:p>
            <a:r>
              <a:rPr lang="en-US" smtClean="0"/>
              <a:t>Click to edit Master title style</a:t>
            </a:r>
            <a:endParaRPr lang="en-GB" dirty="0"/>
          </a:p>
        </p:txBody>
      </p:sp>
      <p:sp>
        <p:nvSpPr>
          <p:cNvPr id="9" name="Content Placeholder 2"/>
          <p:cNvSpPr>
            <a:spLocks noGrp="1"/>
          </p:cNvSpPr>
          <p:nvPr>
            <p:ph idx="1"/>
          </p:nvPr>
        </p:nvSpPr>
        <p:spPr>
          <a:xfrm>
            <a:off x="457200" y="2276872"/>
            <a:ext cx="8229600" cy="3633788"/>
          </a:xfrm>
        </p:spPr>
        <p:txBody>
          <a:bodyPr/>
          <a:lstStyle>
            <a:lvl1pPr marL="342900" indent="-342900">
              <a:buClr>
                <a:srgbClr val="0F5494"/>
              </a:buClr>
              <a:buFont typeface="Arial" pitchFamily="34" charset="0"/>
              <a:buChar char="•"/>
              <a:defRPr/>
            </a:lvl1pPr>
            <a:lvl2pPr>
              <a:buClr>
                <a:srgbClr val="0F5494"/>
              </a:buClr>
              <a:defRPr/>
            </a:lvl2pPr>
          </a:lstStyle>
          <a:p>
            <a:pPr lvl="0"/>
            <a:r>
              <a:rPr lang="en-US" smtClean="0"/>
              <a:t>Click to edit Master text styles</a:t>
            </a:r>
          </a:p>
          <a:p>
            <a:pPr lvl="1"/>
            <a:r>
              <a:rPr lang="en-US" smtClean="0"/>
              <a:t>Second level</a:t>
            </a:r>
          </a:p>
          <a:p>
            <a:pPr lvl="2"/>
            <a:r>
              <a:rPr lang="en-US" smtClean="0"/>
              <a:t>Third level</a:t>
            </a:r>
          </a:p>
        </p:txBody>
      </p:sp>
      <p:sp>
        <p:nvSpPr>
          <p:cNvPr id="5" name="Rectangle 4"/>
          <p:cNvSpPr>
            <a:spLocks noGrp="1" noChangeArrowheads="1"/>
          </p:cNvSpPr>
          <p:nvPr>
            <p:ph type="dt" sz="half" idx="10"/>
          </p:nvPr>
        </p:nvSpPr>
        <p:spPr>
          <a:xfrm>
            <a:off x="6577013" y="115888"/>
            <a:ext cx="2133600" cy="476250"/>
          </a:xfrm>
        </p:spPr>
        <p:txBody>
          <a:bodyPr/>
          <a:lstStyle>
            <a:lvl1pPr>
              <a:defRPr sz="1200" dirty="0"/>
            </a:lvl1pPr>
          </a:lstStyle>
          <a:p>
            <a:pPr>
              <a:defRPr/>
            </a:pPr>
            <a:endParaRPr lang="en-GB"/>
          </a:p>
        </p:txBody>
      </p:sp>
      <p:sp>
        <p:nvSpPr>
          <p:cNvPr id="6" name="Rectangle 5"/>
          <p:cNvSpPr>
            <a:spLocks noGrp="1" noChangeArrowheads="1"/>
          </p:cNvSpPr>
          <p:nvPr>
            <p:ph type="ftr" sz="quarter" idx="11"/>
          </p:nvPr>
        </p:nvSpPr>
        <p:spPr>
          <a:xfrm>
            <a:off x="3124200" y="6337300"/>
            <a:ext cx="2895600" cy="476250"/>
          </a:xfrm>
        </p:spPr>
        <p:txBody>
          <a:bodyPr/>
          <a:lstStyle>
            <a:lvl1pPr>
              <a:defRPr smtClean="0"/>
            </a:lvl1pPr>
          </a:lstStyle>
          <a:p>
            <a:pPr>
              <a:defRPr/>
            </a:pPr>
            <a:endParaRPr dirty="0"/>
          </a:p>
        </p:txBody>
      </p:sp>
      <p:sp>
        <p:nvSpPr>
          <p:cNvPr id="7" name="Rectangle 6"/>
          <p:cNvSpPr>
            <a:spLocks noGrp="1" noChangeArrowheads="1"/>
          </p:cNvSpPr>
          <p:nvPr>
            <p:ph type="sldNum" sz="quarter" idx="12"/>
          </p:nvPr>
        </p:nvSpPr>
        <p:spPr>
          <a:xfrm>
            <a:off x="468313" y="6297613"/>
            <a:ext cx="2133600" cy="476250"/>
          </a:xfrm>
        </p:spPr>
        <p:txBody>
          <a:bodyPr/>
          <a:lstStyle>
            <a:lvl1pPr algn="l">
              <a:defRPr smtClean="0"/>
            </a:lvl1pPr>
          </a:lstStyle>
          <a:p>
            <a:pPr>
              <a:defRPr/>
            </a:pPr>
            <a:fld id="{F89CB955-70ED-490A-9DCE-D1C03C3E9425}" type="slidenum">
              <a:rPr lang="en-GB"/>
              <a:pPr>
                <a:defRPr/>
              </a:pPr>
              <a:t>‹#›</a:t>
            </a:fld>
            <a:endParaRPr lang="en-GB" dirty="0"/>
          </a:p>
        </p:txBody>
      </p:sp>
    </p:spTree>
    <p:extLst>
      <p:ext uri="{BB962C8B-B14F-4D97-AF65-F5344CB8AC3E}">
        <p14:creationId xmlns:p14="http://schemas.microsoft.com/office/powerpoint/2010/main" val="3701891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49849F8-B0B1-41B5-87D1-0F85757CAAA6}"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3446559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C7B7FA0-D761-4879-8D6B-D34A970EB737}"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170723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1339850"/>
            <a:ext cx="2071687" cy="46815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1339850"/>
            <a:ext cx="6067425" cy="46815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0BA52F1-A6BE-40A4-9036-57150423CB99}"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241699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Rectangle 3"/>
          <p:cNvSpPr/>
          <p:nvPr userDrawn="1"/>
        </p:nvSpPr>
        <p:spPr>
          <a:xfrm>
            <a:off x="0" y="0"/>
            <a:ext cx="9144000" cy="989013"/>
          </a:xfrm>
          <a:prstGeom prst="rect">
            <a:avLst/>
          </a:prstGeom>
          <a:solidFill>
            <a:srgbClr val="0F5494"/>
          </a:solidFill>
          <a:ln>
            <a:solidFill>
              <a:srgbClr val="0F5494"/>
            </a:solidFill>
          </a:ln>
          <a:effectLst/>
        </p:spPr>
        <p:style>
          <a:lnRef idx="1">
            <a:schemeClr val="accent1"/>
          </a:lnRef>
          <a:fillRef idx="3">
            <a:schemeClr val="accent1"/>
          </a:fillRef>
          <a:effectRef idx="2">
            <a:schemeClr val="accent1"/>
          </a:effectRef>
          <a:fontRef idx="minor">
            <a:schemeClr val="lt1"/>
          </a:fontRef>
        </p:style>
        <p:txBody>
          <a:bodyPr anchor="ctr"/>
          <a:lstStyle/>
          <a:p>
            <a:pPr defTabSz="457200" fontAlgn="auto">
              <a:spcBef>
                <a:spcPts val="0"/>
              </a:spcBef>
              <a:spcAft>
                <a:spcPts val="0"/>
              </a:spcAft>
              <a:defRPr/>
            </a:pPr>
            <a:endParaRPr lang="en-US" sz="1800">
              <a:solidFill>
                <a:srgbClr val="FFFFFF"/>
              </a:solidFill>
            </a:endParaRPr>
          </a:p>
        </p:txBody>
      </p:sp>
      <p:pic>
        <p:nvPicPr>
          <p:cNvPr id="5" name="Picture 5" descr="LOGO CE-EN-NEG-quadri.ai"/>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921125" y="3175"/>
            <a:ext cx="15113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4262438" y="6669088"/>
            <a:ext cx="596900" cy="198437"/>
          </a:xfrm>
          <a:prstGeom prst="rect">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600" i="1" dirty="0" smtClean="0">
                <a:solidFill>
                  <a:srgbClr val="FFFFFF"/>
                </a:solidFill>
              </a:rPr>
              <a:t>Eurostat</a:t>
            </a:r>
            <a:endParaRPr lang="en-US" sz="600" i="1" dirty="0">
              <a:solidFill>
                <a:srgbClr val="FFFFFF"/>
              </a:solidFill>
            </a:endParaRPr>
          </a:p>
        </p:txBody>
      </p:sp>
      <p:sp>
        <p:nvSpPr>
          <p:cNvPr id="2" name="Title 1"/>
          <p:cNvSpPr>
            <a:spLocks noGrp="1"/>
          </p:cNvSpPr>
          <p:nvPr>
            <p:ph type="title"/>
          </p:nvPr>
        </p:nvSpPr>
        <p:spPr>
          <a:xfrm>
            <a:off x="468313" y="1556271"/>
            <a:ext cx="8229600" cy="936625"/>
          </a:xfrm>
        </p:spPr>
        <p:txBody>
          <a:bodyPr/>
          <a:lstStyle/>
          <a:p>
            <a:r>
              <a:rPr lang="en-US" smtClean="0"/>
              <a:t>Click to edit Master title style</a:t>
            </a:r>
            <a:endParaRPr lang="en-GB" dirty="0"/>
          </a:p>
        </p:txBody>
      </p:sp>
      <p:sp>
        <p:nvSpPr>
          <p:cNvPr id="10" name="Content Placeholder 2"/>
          <p:cNvSpPr>
            <a:spLocks noGrp="1"/>
          </p:cNvSpPr>
          <p:nvPr>
            <p:ph idx="1"/>
          </p:nvPr>
        </p:nvSpPr>
        <p:spPr>
          <a:xfrm>
            <a:off x="457200" y="2564904"/>
            <a:ext cx="8229600" cy="3633788"/>
          </a:xfrm>
        </p:spPr>
        <p:txBody>
          <a:bodyPr/>
          <a:lstStyle>
            <a:lvl1pPr marL="342900" indent="-342900">
              <a:buClr>
                <a:srgbClr val="0F5494"/>
              </a:buClr>
              <a:buFont typeface="Arial" pitchFamily="34" charset="0"/>
              <a:buChar char="•"/>
              <a:defRPr i="0"/>
            </a:lvl1pPr>
            <a:lvl2pPr>
              <a:buClr>
                <a:srgbClr val="0F5494"/>
              </a:buClr>
              <a:defRPr/>
            </a:lvl2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Rectangle 4"/>
          <p:cNvSpPr>
            <a:spLocks noGrp="1" noChangeArrowheads="1"/>
          </p:cNvSpPr>
          <p:nvPr>
            <p:ph type="dt" sz="half" idx="10"/>
          </p:nvPr>
        </p:nvSpPr>
        <p:spPr/>
        <p:txBody>
          <a:bodyPr/>
          <a:lstStyle>
            <a:lvl1pPr algn="ctr" eaLnBrk="0" hangingPunct="0">
              <a:defRPr>
                <a:solidFill>
                  <a:srgbClr val="133176"/>
                </a:solidFill>
                <a:ea typeface="ＭＳ Ｐゴシック" charset="-128"/>
              </a:defRPr>
            </a:lvl1pPr>
          </a:lstStyle>
          <a:p>
            <a:pPr>
              <a:defRPr/>
            </a:pPr>
            <a:endParaRPr lang="en-GB"/>
          </a:p>
        </p:txBody>
      </p:sp>
      <p:sp>
        <p:nvSpPr>
          <p:cNvPr id="8" name="Rectangle 5"/>
          <p:cNvSpPr>
            <a:spLocks noGrp="1" noChangeArrowheads="1"/>
          </p:cNvSpPr>
          <p:nvPr>
            <p:ph type="ftr" sz="quarter" idx="11"/>
          </p:nvPr>
        </p:nvSpPr>
        <p:spPr>
          <a:xfrm>
            <a:off x="3124200" y="6237288"/>
            <a:ext cx="2895600" cy="484187"/>
          </a:xfrm>
        </p:spPr>
        <p:txBody>
          <a:bodyPr/>
          <a:lstStyle>
            <a:lvl1pPr eaLnBrk="0" hangingPunct="0">
              <a:defRPr>
                <a:solidFill>
                  <a:srgbClr val="133176"/>
                </a:solidFill>
              </a:defRPr>
            </a:lvl1pPr>
          </a:lstStyle>
          <a:p>
            <a:pPr>
              <a:defRPr/>
            </a:pPr>
            <a:r>
              <a:rPr lang="en-GB" dirty="0"/>
              <a:t> </a:t>
            </a:r>
            <a:endParaRPr dirty="0"/>
          </a:p>
        </p:txBody>
      </p:sp>
      <p:sp>
        <p:nvSpPr>
          <p:cNvPr id="9" name="Rectangle 6"/>
          <p:cNvSpPr>
            <a:spLocks noGrp="1" noChangeArrowheads="1"/>
          </p:cNvSpPr>
          <p:nvPr>
            <p:ph type="sldNum" sz="quarter" idx="12"/>
          </p:nvPr>
        </p:nvSpPr>
        <p:spPr/>
        <p:txBody>
          <a:bodyPr/>
          <a:lstStyle>
            <a:lvl1pPr eaLnBrk="0" hangingPunct="0">
              <a:defRPr>
                <a:solidFill>
                  <a:srgbClr val="133176"/>
                </a:solidFill>
                <a:ea typeface="ＭＳ Ｐゴシック" charset="-128"/>
              </a:defRPr>
            </a:lvl1pPr>
          </a:lstStyle>
          <a:p>
            <a:pPr>
              <a:defRPr/>
            </a:pPr>
            <a:endParaRPr lang="en-GB" dirty="0" smtClean="0"/>
          </a:p>
          <a:p>
            <a:pPr>
              <a:defRPr/>
            </a:pPr>
            <a:fld id="{58BA3124-3513-4A92-8F8D-9D64B53AE4A5}" type="slidenum">
              <a:rPr lang="en-GB" sz="1100" smtClean="0"/>
              <a:pPr>
                <a:defRPr/>
              </a:pPr>
              <a:t>‹#›</a:t>
            </a:fld>
            <a:endParaRPr lang="en-GB" sz="1100" dirty="0"/>
          </a:p>
        </p:txBody>
      </p:sp>
    </p:spTree>
    <p:extLst>
      <p:ext uri="{BB962C8B-B14F-4D97-AF65-F5344CB8AC3E}">
        <p14:creationId xmlns:p14="http://schemas.microsoft.com/office/powerpoint/2010/main" val="11973922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9595157-DC15-454A-B23A-70CC92F7A3DA}" type="datetimeFigureOut">
              <a:rPr lang="en-GB" smtClean="0"/>
              <a:t>15/10/2016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E797A-61F0-42A4-A956-630C1268D603}" type="slidenum">
              <a:rPr lang="en-GB" smtClean="0"/>
              <a:t>‹#›</a:t>
            </a:fld>
            <a:endParaRPr lang="en-GB"/>
          </a:p>
        </p:txBody>
      </p:sp>
    </p:spTree>
    <p:extLst>
      <p:ext uri="{BB962C8B-B14F-4D97-AF65-F5344CB8AC3E}">
        <p14:creationId xmlns:p14="http://schemas.microsoft.com/office/powerpoint/2010/main" val="26639460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9595157-DC15-454A-B23A-70CC92F7A3DA}" type="datetimeFigureOut">
              <a:rPr lang="en-GB" smtClean="0"/>
              <a:t>15/10/2016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E797A-61F0-42A4-A956-630C1268D603}" type="slidenum">
              <a:rPr lang="en-GB" smtClean="0"/>
              <a:t>‹#›</a:t>
            </a:fld>
            <a:endParaRPr lang="en-GB"/>
          </a:p>
        </p:txBody>
      </p:sp>
    </p:spTree>
    <p:extLst>
      <p:ext uri="{BB962C8B-B14F-4D97-AF65-F5344CB8AC3E}">
        <p14:creationId xmlns:p14="http://schemas.microsoft.com/office/powerpoint/2010/main" val="5494325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595157-DC15-454A-B23A-70CC92F7A3DA}" type="datetimeFigureOut">
              <a:rPr lang="en-GB" smtClean="0"/>
              <a:t>15/10/2016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E797A-61F0-42A4-A956-630C1268D603}" type="slidenum">
              <a:rPr lang="en-GB" smtClean="0"/>
              <a:t>‹#›</a:t>
            </a:fld>
            <a:endParaRPr lang="en-GB"/>
          </a:p>
        </p:txBody>
      </p:sp>
    </p:spTree>
    <p:extLst>
      <p:ext uri="{BB962C8B-B14F-4D97-AF65-F5344CB8AC3E}">
        <p14:creationId xmlns:p14="http://schemas.microsoft.com/office/powerpoint/2010/main" val="11684154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9595157-DC15-454A-B23A-70CC92F7A3DA}" type="datetimeFigureOut">
              <a:rPr lang="en-GB" smtClean="0"/>
              <a:t>15/10/2016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5E797A-61F0-42A4-A956-630C1268D603}" type="slidenum">
              <a:rPr lang="en-GB" smtClean="0"/>
              <a:t>‹#›</a:t>
            </a:fld>
            <a:endParaRPr lang="en-GB"/>
          </a:p>
        </p:txBody>
      </p:sp>
    </p:spTree>
    <p:extLst>
      <p:ext uri="{BB962C8B-B14F-4D97-AF65-F5344CB8AC3E}">
        <p14:creationId xmlns:p14="http://schemas.microsoft.com/office/powerpoint/2010/main" val="8644956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9595157-DC15-454A-B23A-70CC92F7A3DA}" type="datetimeFigureOut">
              <a:rPr lang="en-GB" smtClean="0"/>
              <a:t>15/10/2016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5E797A-61F0-42A4-A956-630C1268D603}" type="slidenum">
              <a:rPr lang="en-GB" smtClean="0"/>
              <a:t>‹#›</a:t>
            </a:fld>
            <a:endParaRPr lang="en-GB"/>
          </a:p>
        </p:txBody>
      </p:sp>
    </p:spTree>
    <p:extLst>
      <p:ext uri="{BB962C8B-B14F-4D97-AF65-F5344CB8AC3E}">
        <p14:creationId xmlns:p14="http://schemas.microsoft.com/office/powerpoint/2010/main" val="14172610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9595157-DC15-454A-B23A-70CC92F7A3DA}" type="datetimeFigureOut">
              <a:rPr lang="en-GB" smtClean="0"/>
              <a:t>15/10/2016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5E797A-61F0-42A4-A956-630C1268D603}" type="slidenum">
              <a:rPr lang="en-GB" smtClean="0"/>
              <a:t>‹#›</a:t>
            </a:fld>
            <a:endParaRPr lang="en-GB"/>
          </a:p>
        </p:txBody>
      </p:sp>
    </p:spTree>
    <p:extLst>
      <p:ext uri="{BB962C8B-B14F-4D97-AF65-F5344CB8AC3E}">
        <p14:creationId xmlns:p14="http://schemas.microsoft.com/office/powerpoint/2010/main" val="396422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GB"/>
          </a:p>
        </p:txBody>
      </p:sp>
      <p:sp>
        <p:nvSpPr>
          <p:cNvPr id="5" name="Rectangle 5"/>
          <p:cNvSpPr>
            <a:spLocks noGrp="1" noChangeArrowheads="1"/>
          </p:cNvSpPr>
          <p:nvPr>
            <p:ph type="ftr" sz="quarter" idx="11"/>
          </p:nvPr>
        </p:nvSpPr>
        <p:spPr/>
        <p:txBody>
          <a:bodyPr/>
          <a:lstStyle>
            <a:lvl1pPr>
              <a:defRPr smtClean="0"/>
            </a:lvl1pPr>
          </a:lstStyle>
          <a:p>
            <a:pPr>
              <a:defRPr/>
            </a:pPr>
            <a:endParaRPr/>
          </a:p>
        </p:txBody>
      </p:sp>
      <p:sp>
        <p:nvSpPr>
          <p:cNvPr id="6" name="Rectangle 6"/>
          <p:cNvSpPr>
            <a:spLocks noGrp="1" noChangeArrowheads="1"/>
          </p:cNvSpPr>
          <p:nvPr>
            <p:ph type="sldNum" sz="quarter" idx="12"/>
          </p:nvPr>
        </p:nvSpPr>
        <p:spPr/>
        <p:txBody>
          <a:bodyPr/>
          <a:lstStyle>
            <a:lvl1pPr>
              <a:defRPr/>
            </a:lvl1pPr>
          </a:lstStyle>
          <a:p>
            <a:pPr>
              <a:defRPr/>
            </a:pPr>
            <a:fld id="{CEC072B3-F169-4091-B5E8-1696AE75829B}" type="slidenum">
              <a:rPr lang="en-GB"/>
              <a:pPr>
                <a:defRPr/>
              </a:pPr>
              <a:t>‹#›</a:t>
            </a:fld>
            <a:endParaRPr lang="en-GB"/>
          </a:p>
        </p:txBody>
      </p:sp>
    </p:spTree>
    <p:extLst>
      <p:ext uri="{BB962C8B-B14F-4D97-AF65-F5344CB8AC3E}">
        <p14:creationId xmlns:p14="http://schemas.microsoft.com/office/powerpoint/2010/main" val="41851688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95157-DC15-454A-B23A-70CC92F7A3DA}" type="datetimeFigureOut">
              <a:rPr lang="en-GB" smtClean="0"/>
              <a:t>15/10/2016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75E797A-61F0-42A4-A956-630C1268D603}" type="slidenum">
              <a:rPr lang="en-GB" smtClean="0"/>
              <a:t>‹#›</a:t>
            </a:fld>
            <a:endParaRPr lang="en-GB"/>
          </a:p>
        </p:txBody>
      </p:sp>
    </p:spTree>
    <p:extLst>
      <p:ext uri="{BB962C8B-B14F-4D97-AF65-F5344CB8AC3E}">
        <p14:creationId xmlns:p14="http://schemas.microsoft.com/office/powerpoint/2010/main" val="37773351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595157-DC15-454A-B23A-70CC92F7A3DA}" type="datetimeFigureOut">
              <a:rPr lang="en-GB" smtClean="0"/>
              <a:t>15/10/2016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5E797A-61F0-42A4-A956-630C1268D603}" type="slidenum">
              <a:rPr lang="en-GB" smtClean="0"/>
              <a:t>‹#›</a:t>
            </a:fld>
            <a:endParaRPr lang="en-GB"/>
          </a:p>
        </p:txBody>
      </p:sp>
    </p:spTree>
    <p:extLst>
      <p:ext uri="{BB962C8B-B14F-4D97-AF65-F5344CB8AC3E}">
        <p14:creationId xmlns:p14="http://schemas.microsoft.com/office/powerpoint/2010/main" val="29930149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595157-DC15-454A-B23A-70CC92F7A3DA}" type="datetimeFigureOut">
              <a:rPr lang="en-GB" smtClean="0"/>
              <a:t>15/10/2016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5E797A-61F0-42A4-A956-630C1268D603}" type="slidenum">
              <a:rPr lang="en-GB" smtClean="0"/>
              <a:t>‹#›</a:t>
            </a:fld>
            <a:endParaRPr lang="en-GB"/>
          </a:p>
        </p:txBody>
      </p:sp>
    </p:spTree>
    <p:extLst>
      <p:ext uri="{BB962C8B-B14F-4D97-AF65-F5344CB8AC3E}">
        <p14:creationId xmlns:p14="http://schemas.microsoft.com/office/powerpoint/2010/main" val="42299988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9595157-DC15-454A-B23A-70CC92F7A3DA}" type="datetimeFigureOut">
              <a:rPr lang="en-GB" smtClean="0"/>
              <a:t>15/10/2016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E797A-61F0-42A4-A956-630C1268D603}" type="slidenum">
              <a:rPr lang="en-GB" smtClean="0"/>
              <a:t>‹#›</a:t>
            </a:fld>
            <a:endParaRPr lang="en-GB"/>
          </a:p>
        </p:txBody>
      </p:sp>
    </p:spTree>
    <p:extLst>
      <p:ext uri="{BB962C8B-B14F-4D97-AF65-F5344CB8AC3E}">
        <p14:creationId xmlns:p14="http://schemas.microsoft.com/office/powerpoint/2010/main" val="40278158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9595157-DC15-454A-B23A-70CC92F7A3DA}" type="datetimeFigureOut">
              <a:rPr lang="en-GB" smtClean="0"/>
              <a:t>15/10/2016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E797A-61F0-42A4-A956-630C1268D603}" type="slidenum">
              <a:rPr lang="en-GB" smtClean="0"/>
              <a:t>‹#›</a:t>
            </a:fld>
            <a:endParaRPr lang="en-GB"/>
          </a:p>
        </p:txBody>
      </p:sp>
    </p:spTree>
    <p:extLst>
      <p:ext uri="{BB962C8B-B14F-4D97-AF65-F5344CB8AC3E}">
        <p14:creationId xmlns:p14="http://schemas.microsoft.com/office/powerpoint/2010/main" val="38583652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6BCD6DC-7922-4A7F-9A12-DD5461DDB879}" type="datetimeFigureOut">
              <a:rPr lang="en-GB" smtClean="0"/>
              <a:t>15/10/2016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9634F8-A321-49CA-BC3E-81B07CD2D5BF}" type="slidenum">
              <a:rPr lang="en-GB" smtClean="0"/>
              <a:t>‹#›</a:t>
            </a:fld>
            <a:endParaRPr lang="en-GB"/>
          </a:p>
        </p:txBody>
      </p:sp>
    </p:spTree>
    <p:extLst>
      <p:ext uri="{BB962C8B-B14F-4D97-AF65-F5344CB8AC3E}">
        <p14:creationId xmlns:p14="http://schemas.microsoft.com/office/powerpoint/2010/main" val="2225172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6BCD6DC-7922-4A7F-9A12-DD5461DDB879}" type="datetimeFigureOut">
              <a:rPr lang="en-GB" smtClean="0"/>
              <a:t>15/10/2016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9634F8-A321-49CA-BC3E-81B07CD2D5BF}" type="slidenum">
              <a:rPr lang="en-GB" smtClean="0"/>
              <a:t>‹#›</a:t>
            </a:fld>
            <a:endParaRPr lang="en-GB"/>
          </a:p>
        </p:txBody>
      </p:sp>
    </p:spTree>
    <p:extLst>
      <p:ext uri="{BB962C8B-B14F-4D97-AF65-F5344CB8AC3E}">
        <p14:creationId xmlns:p14="http://schemas.microsoft.com/office/powerpoint/2010/main" val="26625367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BCD6DC-7922-4A7F-9A12-DD5461DDB879}" type="datetimeFigureOut">
              <a:rPr lang="en-GB" smtClean="0"/>
              <a:t>15/10/2016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9634F8-A321-49CA-BC3E-81B07CD2D5BF}" type="slidenum">
              <a:rPr lang="en-GB" smtClean="0"/>
              <a:t>‹#›</a:t>
            </a:fld>
            <a:endParaRPr lang="en-GB"/>
          </a:p>
        </p:txBody>
      </p:sp>
    </p:spTree>
    <p:extLst>
      <p:ext uri="{BB962C8B-B14F-4D97-AF65-F5344CB8AC3E}">
        <p14:creationId xmlns:p14="http://schemas.microsoft.com/office/powerpoint/2010/main" val="4721000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6BCD6DC-7922-4A7F-9A12-DD5461DDB879}" type="datetimeFigureOut">
              <a:rPr lang="en-GB" smtClean="0"/>
              <a:t>15/10/2016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9634F8-A321-49CA-BC3E-81B07CD2D5BF}" type="slidenum">
              <a:rPr lang="en-GB" smtClean="0"/>
              <a:t>‹#›</a:t>
            </a:fld>
            <a:endParaRPr lang="en-GB"/>
          </a:p>
        </p:txBody>
      </p:sp>
    </p:spTree>
    <p:extLst>
      <p:ext uri="{BB962C8B-B14F-4D97-AF65-F5344CB8AC3E}">
        <p14:creationId xmlns:p14="http://schemas.microsoft.com/office/powerpoint/2010/main" val="11971208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6BCD6DC-7922-4A7F-9A12-DD5461DDB879}" type="datetimeFigureOut">
              <a:rPr lang="en-GB" smtClean="0"/>
              <a:t>15/10/2016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9634F8-A321-49CA-BC3E-81B07CD2D5BF}" type="slidenum">
              <a:rPr lang="en-GB" smtClean="0"/>
              <a:t>‹#›</a:t>
            </a:fld>
            <a:endParaRPr lang="en-GB"/>
          </a:p>
        </p:txBody>
      </p:sp>
    </p:spTree>
    <p:extLst>
      <p:ext uri="{BB962C8B-B14F-4D97-AF65-F5344CB8AC3E}">
        <p14:creationId xmlns:p14="http://schemas.microsoft.com/office/powerpoint/2010/main" val="262825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2387600"/>
            <a:ext cx="4038600" cy="363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2387600"/>
            <a:ext cx="4038600" cy="363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smtClean="0"/>
            </a:lvl1pPr>
          </a:lstStyle>
          <a:p>
            <a:pPr>
              <a:defRPr/>
            </a:pPr>
            <a:endParaRPr/>
          </a:p>
        </p:txBody>
      </p:sp>
      <p:sp>
        <p:nvSpPr>
          <p:cNvPr id="7" name="Rectangle 6"/>
          <p:cNvSpPr>
            <a:spLocks noGrp="1" noChangeArrowheads="1"/>
          </p:cNvSpPr>
          <p:nvPr>
            <p:ph type="sldNum" sz="quarter" idx="12"/>
          </p:nvPr>
        </p:nvSpPr>
        <p:spPr/>
        <p:txBody>
          <a:bodyPr/>
          <a:lstStyle>
            <a:lvl1pPr>
              <a:defRPr/>
            </a:lvl1pPr>
          </a:lstStyle>
          <a:p>
            <a:pPr>
              <a:defRPr/>
            </a:pPr>
            <a:fld id="{1093ED54-354F-4826-8AB3-D44A76E61EBA}" type="slidenum">
              <a:rPr lang="en-GB"/>
              <a:pPr>
                <a:defRPr/>
              </a:pPr>
              <a:t>‹#›</a:t>
            </a:fld>
            <a:endParaRPr lang="en-GB"/>
          </a:p>
        </p:txBody>
      </p:sp>
    </p:spTree>
    <p:extLst>
      <p:ext uri="{BB962C8B-B14F-4D97-AF65-F5344CB8AC3E}">
        <p14:creationId xmlns:p14="http://schemas.microsoft.com/office/powerpoint/2010/main" val="21843387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6BCD6DC-7922-4A7F-9A12-DD5461DDB879}" type="datetimeFigureOut">
              <a:rPr lang="en-GB" smtClean="0"/>
              <a:t>15/10/2016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9634F8-A321-49CA-BC3E-81B07CD2D5BF}" type="slidenum">
              <a:rPr lang="en-GB" smtClean="0"/>
              <a:t>‹#›</a:t>
            </a:fld>
            <a:endParaRPr lang="en-GB"/>
          </a:p>
        </p:txBody>
      </p:sp>
    </p:spTree>
    <p:extLst>
      <p:ext uri="{BB962C8B-B14F-4D97-AF65-F5344CB8AC3E}">
        <p14:creationId xmlns:p14="http://schemas.microsoft.com/office/powerpoint/2010/main" val="42540462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CD6DC-7922-4A7F-9A12-DD5461DDB879}" type="datetimeFigureOut">
              <a:rPr lang="en-GB" smtClean="0"/>
              <a:t>15/10/2016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9634F8-A321-49CA-BC3E-81B07CD2D5BF}" type="slidenum">
              <a:rPr lang="en-GB" smtClean="0"/>
              <a:t>‹#›</a:t>
            </a:fld>
            <a:endParaRPr lang="en-GB"/>
          </a:p>
        </p:txBody>
      </p:sp>
    </p:spTree>
    <p:extLst>
      <p:ext uri="{BB962C8B-B14F-4D97-AF65-F5344CB8AC3E}">
        <p14:creationId xmlns:p14="http://schemas.microsoft.com/office/powerpoint/2010/main" val="4252535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CD6DC-7922-4A7F-9A12-DD5461DDB879}" type="datetimeFigureOut">
              <a:rPr lang="en-GB" smtClean="0"/>
              <a:t>15/10/2016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9634F8-A321-49CA-BC3E-81B07CD2D5BF}" type="slidenum">
              <a:rPr lang="en-GB" smtClean="0"/>
              <a:t>‹#›</a:t>
            </a:fld>
            <a:endParaRPr lang="en-GB"/>
          </a:p>
        </p:txBody>
      </p:sp>
    </p:spTree>
    <p:extLst>
      <p:ext uri="{BB962C8B-B14F-4D97-AF65-F5344CB8AC3E}">
        <p14:creationId xmlns:p14="http://schemas.microsoft.com/office/powerpoint/2010/main" val="42335518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CD6DC-7922-4A7F-9A12-DD5461DDB879}" type="datetimeFigureOut">
              <a:rPr lang="en-GB" smtClean="0"/>
              <a:t>15/10/2016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9634F8-A321-49CA-BC3E-81B07CD2D5BF}" type="slidenum">
              <a:rPr lang="en-GB" smtClean="0"/>
              <a:t>‹#›</a:t>
            </a:fld>
            <a:endParaRPr lang="en-GB"/>
          </a:p>
        </p:txBody>
      </p:sp>
    </p:spTree>
    <p:extLst>
      <p:ext uri="{BB962C8B-B14F-4D97-AF65-F5344CB8AC3E}">
        <p14:creationId xmlns:p14="http://schemas.microsoft.com/office/powerpoint/2010/main" val="40865249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6BCD6DC-7922-4A7F-9A12-DD5461DDB879}" type="datetimeFigureOut">
              <a:rPr lang="en-GB" smtClean="0"/>
              <a:t>15/10/2016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9634F8-A321-49CA-BC3E-81B07CD2D5BF}" type="slidenum">
              <a:rPr lang="en-GB" smtClean="0"/>
              <a:t>‹#›</a:t>
            </a:fld>
            <a:endParaRPr lang="en-GB"/>
          </a:p>
        </p:txBody>
      </p:sp>
    </p:spTree>
    <p:extLst>
      <p:ext uri="{BB962C8B-B14F-4D97-AF65-F5344CB8AC3E}">
        <p14:creationId xmlns:p14="http://schemas.microsoft.com/office/powerpoint/2010/main" val="1479705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6BCD6DC-7922-4A7F-9A12-DD5461DDB879}" type="datetimeFigureOut">
              <a:rPr lang="en-GB" smtClean="0"/>
              <a:t>15/10/2016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9634F8-A321-49CA-BC3E-81B07CD2D5BF}" type="slidenum">
              <a:rPr lang="en-GB" smtClean="0"/>
              <a:t>‹#›</a:t>
            </a:fld>
            <a:endParaRPr lang="en-GB"/>
          </a:p>
        </p:txBody>
      </p:sp>
    </p:spTree>
    <p:extLst>
      <p:ext uri="{BB962C8B-B14F-4D97-AF65-F5344CB8AC3E}">
        <p14:creationId xmlns:p14="http://schemas.microsoft.com/office/powerpoint/2010/main" val="18065554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6BCD6DC-7922-4A7F-9A12-DD5461DDB879}" type="datetimeFigureOut">
              <a:rPr lang="en-GB" smtClean="0"/>
              <a:t>15/10/2016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9634F8-A321-49CA-BC3E-81B07CD2D5BF}" type="slidenum">
              <a:rPr lang="en-GB" smtClean="0"/>
              <a:t>‹#›</a:t>
            </a:fld>
            <a:endParaRPr lang="en-GB"/>
          </a:p>
        </p:txBody>
      </p:sp>
    </p:spTree>
    <p:extLst>
      <p:ext uri="{BB962C8B-B14F-4D97-AF65-F5344CB8AC3E}">
        <p14:creationId xmlns:p14="http://schemas.microsoft.com/office/powerpoint/2010/main" val="6592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p:txBody>
          <a:bodyPr/>
          <a:lstStyle>
            <a:lvl1pPr>
              <a:defRPr/>
            </a:lvl1pPr>
          </a:lstStyle>
          <a:p>
            <a:pPr>
              <a:defRPr/>
            </a:pPr>
            <a:endParaRPr lang="en-GB"/>
          </a:p>
        </p:txBody>
      </p:sp>
      <p:sp>
        <p:nvSpPr>
          <p:cNvPr id="8" name="Rectangle 5"/>
          <p:cNvSpPr>
            <a:spLocks noGrp="1" noChangeArrowheads="1"/>
          </p:cNvSpPr>
          <p:nvPr>
            <p:ph type="ftr" sz="quarter" idx="11"/>
          </p:nvPr>
        </p:nvSpPr>
        <p:spPr/>
        <p:txBody>
          <a:bodyPr/>
          <a:lstStyle>
            <a:lvl1pPr>
              <a:defRPr smtClean="0"/>
            </a:lvl1pPr>
          </a:lstStyle>
          <a:p>
            <a:pPr>
              <a:defRPr/>
            </a:pPr>
            <a:endParaRPr/>
          </a:p>
        </p:txBody>
      </p:sp>
      <p:sp>
        <p:nvSpPr>
          <p:cNvPr id="9" name="Rectangle 6"/>
          <p:cNvSpPr>
            <a:spLocks noGrp="1" noChangeArrowheads="1"/>
          </p:cNvSpPr>
          <p:nvPr>
            <p:ph type="sldNum" sz="quarter" idx="12"/>
          </p:nvPr>
        </p:nvSpPr>
        <p:spPr/>
        <p:txBody>
          <a:bodyPr/>
          <a:lstStyle>
            <a:lvl1pPr>
              <a:defRPr/>
            </a:lvl1pPr>
          </a:lstStyle>
          <a:p>
            <a:pPr>
              <a:defRPr/>
            </a:pPr>
            <a:fld id="{8FE3D678-7A59-4E94-8A38-A620DCD3EE5A}" type="slidenum">
              <a:rPr lang="en-GB"/>
              <a:pPr>
                <a:defRPr/>
              </a:pPr>
              <a:t>‹#›</a:t>
            </a:fld>
            <a:endParaRPr lang="en-GB"/>
          </a:p>
        </p:txBody>
      </p:sp>
    </p:spTree>
    <p:extLst>
      <p:ext uri="{BB962C8B-B14F-4D97-AF65-F5344CB8AC3E}">
        <p14:creationId xmlns:p14="http://schemas.microsoft.com/office/powerpoint/2010/main" val="3079218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p:txBody>
          <a:bodyPr/>
          <a:lstStyle>
            <a:lvl1pPr>
              <a:defRPr/>
            </a:lvl1pPr>
          </a:lstStyle>
          <a:p>
            <a:pPr>
              <a:defRPr/>
            </a:pPr>
            <a:endParaRPr lang="en-GB"/>
          </a:p>
        </p:txBody>
      </p:sp>
      <p:sp>
        <p:nvSpPr>
          <p:cNvPr id="4" name="Rectangle 5"/>
          <p:cNvSpPr>
            <a:spLocks noGrp="1" noChangeArrowheads="1"/>
          </p:cNvSpPr>
          <p:nvPr>
            <p:ph type="ftr" sz="quarter" idx="11"/>
          </p:nvPr>
        </p:nvSpPr>
        <p:spPr/>
        <p:txBody>
          <a:bodyPr/>
          <a:lstStyle>
            <a:lvl1pPr>
              <a:defRPr smtClean="0"/>
            </a:lvl1pPr>
          </a:lstStyle>
          <a:p>
            <a:pPr>
              <a:defRPr/>
            </a:pPr>
            <a:endParaRPr/>
          </a:p>
        </p:txBody>
      </p:sp>
      <p:sp>
        <p:nvSpPr>
          <p:cNvPr id="5" name="Rectangle 6"/>
          <p:cNvSpPr>
            <a:spLocks noGrp="1" noChangeArrowheads="1"/>
          </p:cNvSpPr>
          <p:nvPr>
            <p:ph type="sldNum" sz="quarter" idx="12"/>
          </p:nvPr>
        </p:nvSpPr>
        <p:spPr/>
        <p:txBody>
          <a:bodyPr/>
          <a:lstStyle>
            <a:lvl1pPr>
              <a:defRPr/>
            </a:lvl1pPr>
          </a:lstStyle>
          <a:p>
            <a:pPr>
              <a:defRPr/>
            </a:pPr>
            <a:fld id="{92BC7E18-DBA2-46E0-8179-EEB1B71CD84B}" type="slidenum">
              <a:rPr lang="en-GB"/>
              <a:pPr>
                <a:defRPr/>
              </a:pPr>
              <a:t>‹#›</a:t>
            </a:fld>
            <a:endParaRPr lang="en-GB"/>
          </a:p>
        </p:txBody>
      </p:sp>
    </p:spTree>
    <p:extLst>
      <p:ext uri="{BB962C8B-B14F-4D97-AF65-F5344CB8AC3E}">
        <p14:creationId xmlns:p14="http://schemas.microsoft.com/office/powerpoint/2010/main" val="216812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GB"/>
          </a:p>
        </p:txBody>
      </p:sp>
      <p:sp>
        <p:nvSpPr>
          <p:cNvPr id="3" name="Rectangle 5"/>
          <p:cNvSpPr>
            <a:spLocks noGrp="1" noChangeArrowheads="1"/>
          </p:cNvSpPr>
          <p:nvPr>
            <p:ph type="ftr" sz="quarter" idx="11"/>
          </p:nvPr>
        </p:nvSpPr>
        <p:spPr/>
        <p:txBody>
          <a:bodyPr/>
          <a:lstStyle>
            <a:lvl1pPr>
              <a:defRPr smtClean="0"/>
            </a:lvl1pPr>
          </a:lstStyle>
          <a:p>
            <a:pPr>
              <a:defRPr/>
            </a:pPr>
            <a:endParaRPr/>
          </a:p>
        </p:txBody>
      </p:sp>
      <p:sp>
        <p:nvSpPr>
          <p:cNvPr id="4" name="Rectangle 6"/>
          <p:cNvSpPr>
            <a:spLocks noGrp="1" noChangeArrowheads="1"/>
          </p:cNvSpPr>
          <p:nvPr>
            <p:ph type="sldNum" sz="quarter" idx="12"/>
          </p:nvPr>
        </p:nvSpPr>
        <p:spPr/>
        <p:txBody>
          <a:bodyPr/>
          <a:lstStyle>
            <a:lvl1pPr>
              <a:defRPr/>
            </a:lvl1pPr>
          </a:lstStyle>
          <a:p>
            <a:pPr>
              <a:defRPr/>
            </a:pPr>
            <a:fld id="{80007DCC-240D-4193-A696-A6945227DBD9}" type="slidenum">
              <a:rPr lang="en-GB"/>
              <a:pPr>
                <a:defRPr/>
              </a:pPr>
              <a:t>‹#›</a:t>
            </a:fld>
            <a:endParaRPr lang="en-GB"/>
          </a:p>
        </p:txBody>
      </p:sp>
    </p:spTree>
    <p:extLst>
      <p:ext uri="{BB962C8B-B14F-4D97-AF65-F5344CB8AC3E}">
        <p14:creationId xmlns:p14="http://schemas.microsoft.com/office/powerpoint/2010/main" val="379592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smtClean="0"/>
            </a:lvl1pPr>
          </a:lstStyle>
          <a:p>
            <a:pPr>
              <a:defRPr/>
            </a:pPr>
            <a:endParaRPr/>
          </a:p>
        </p:txBody>
      </p:sp>
      <p:sp>
        <p:nvSpPr>
          <p:cNvPr id="7" name="Rectangle 6"/>
          <p:cNvSpPr>
            <a:spLocks noGrp="1" noChangeArrowheads="1"/>
          </p:cNvSpPr>
          <p:nvPr>
            <p:ph type="sldNum" sz="quarter" idx="12"/>
          </p:nvPr>
        </p:nvSpPr>
        <p:spPr/>
        <p:txBody>
          <a:bodyPr/>
          <a:lstStyle>
            <a:lvl1pPr>
              <a:defRPr/>
            </a:lvl1pPr>
          </a:lstStyle>
          <a:p>
            <a:pPr>
              <a:defRPr/>
            </a:pPr>
            <a:fld id="{D647ED91-6D88-4AD6-990C-F527D3752F96}" type="slidenum">
              <a:rPr lang="en-GB"/>
              <a:pPr>
                <a:defRPr/>
              </a:pPr>
              <a:t>‹#›</a:t>
            </a:fld>
            <a:endParaRPr lang="en-GB"/>
          </a:p>
        </p:txBody>
      </p:sp>
    </p:spTree>
    <p:extLst>
      <p:ext uri="{BB962C8B-B14F-4D97-AF65-F5344CB8AC3E}">
        <p14:creationId xmlns:p14="http://schemas.microsoft.com/office/powerpoint/2010/main" val="27149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smtClean="0"/>
            </a:lvl1pPr>
          </a:lstStyle>
          <a:p>
            <a:pPr>
              <a:defRPr/>
            </a:pPr>
            <a:endParaRPr/>
          </a:p>
        </p:txBody>
      </p:sp>
      <p:sp>
        <p:nvSpPr>
          <p:cNvPr id="7" name="Rectangle 6"/>
          <p:cNvSpPr>
            <a:spLocks noGrp="1" noChangeArrowheads="1"/>
          </p:cNvSpPr>
          <p:nvPr>
            <p:ph type="sldNum" sz="quarter" idx="12"/>
          </p:nvPr>
        </p:nvSpPr>
        <p:spPr/>
        <p:txBody>
          <a:bodyPr/>
          <a:lstStyle>
            <a:lvl1pPr>
              <a:defRPr/>
            </a:lvl1pPr>
          </a:lstStyle>
          <a:p>
            <a:pPr>
              <a:defRPr/>
            </a:pPr>
            <a:fld id="{6C85D15D-DB0A-4FB9-95E6-C49B39987319}" type="slidenum">
              <a:rPr lang="en-GB"/>
              <a:pPr>
                <a:defRPr/>
              </a:pPr>
              <a:t>‹#›</a:t>
            </a:fld>
            <a:endParaRPr lang="en-GB"/>
          </a:p>
        </p:txBody>
      </p:sp>
    </p:spTree>
    <p:extLst>
      <p:ext uri="{BB962C8B-B14F-4D97-AF65-F5344CB8AC3E}">
        <p14:creationId xmlns:p14="http://schemas.microsoft.com/office/powerpoint/2010/main" val="3553388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1239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Lorem ipsum</a:t>
            </a:r>
          </a:p>
        </p:txBody>
      </p:sp>
      <p:sp>
        <p:nvSpPr>
          <p:cNvPr id="1027" name="Rectangle 3"/>
          <p:cNvSpPr>
            <a:spLocks noGrp="1" noChangeArrowheads="1"/>
          </p:cNvSpPr>
          <p:nvPr>
            <p:ph type="body" idx="1"/>
          </p:nvPr>
        </p:nvSpPr>
        <p:spPr bwMode="auto">
          <a:xfrm>
            <a:off x="457200" y="2387600"/>
            <a:ext cx="8229600"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BE" smtClean="0"/>
              <a:t>Et dolor fragum</a:t>
            </a:r>
            <a:endParaRPr lang="en-GB" smtClean="0"/>
          </a:p>
          <a:p>
            <a:pPr lvl="1"/>
            <a:r>
              <a:rPr lang="en-GB" smtClean="0"/>
              <a:t>Et dolor fragum</a:t>
            </a:r>
          </a:p>
          <a:p>
            <a:pPr lvl="2"/>
            <a:r>
              <a:rPr lang="en-GB" smtClean="0"/>
              <a:t>- Et dolor fragum</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dirty="0">
                <a:solidFill>
                  <a:srgbClr val="133176"/>
                </a:solidFill>
                <a:latin typeface="+mj-lt"/>
                <a:cs typeface="+mn-cs"/>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lang="en-GB" sz="1400" b="0" kern="1200" smtClean="0">
                <a:solidFill>
                  <a:srgbClr val="133176"/>
                </a:solidFill>
                <a:latin typeface="+mj-lt"/>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smtClean="0">
                <a:solidFill>
                  <a:srgbClr val="133176"/>
                </a:solidFill>
                <a:latin typeface="Arial" charset="0"/>
                <a:cs typeface="+mn-cs"/>
              </a:defRPr>
            </a:lvl1pPr>
          </a:lstStyle>
          <a:p>
            <a:pPr>
              <a:defRPr/>
            </a:pPr>
            <a:fld id="{56CE1182-6072-4C13-A9D0-AB1B6F1BE1F8}"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marL="358775" indent="-358775" algn="l" rtl="0" eaLnBrk="1" fontAlgn="base" hangingPunct="1">
        <a:spcBef>
          <a:spcPct val="0"/>
        </a:spcBef>
        <a:spcAft>
          <a:spcPct val="0"/>
        </a:spcAft>
        <a:defRPr sz="3000" b="1">
          <a:solidFill>
            <a:srgbClr val="0F5494"/>
          </a:solidFill>
          <a:latin typeface="+mj-lt"/>
          <a:ea typeface="+mj-ea"/>
          <a:cs typeface="+mj-cs"/>
        </a:defRPr>
      </a:lvl1pPr>
      <a:lvl2pPr marL="358775" indent="-358775" algn="l" rtl="0" eaLnBrk="1" fontAlgn="base" hangingPunct="1">
        <a:spcBef>
          <a:spcPct val="0"/>
        </a:spcBef>
        <a:spcAft>
          <a:spcPct val="0"/>
        </a:spcAft>
        <a:defRPr sz="3000" b="1">
          <a:solidFill>
            <a:srgbClr val="0F5494"/>
          </a:solidFill>
          <a:latin typeface="Verdana" pitchFamily="34" charset="0"/>
        </a:defRPr>
      </a:lvl2pPr>
      <a:lvl3pPr marL="358775" indent="-358775" algn="l" rtl="0" eaLnBrk="1" fontAlgn="base" hangingPunct="1">
        <a:spcBef>
          <a:spcPct val="0"/>
        </a:spcBef>
        <a:spcAft>
          <a:spcPct val="0"/>
        </a:spcAft>
        <a:defRPr sz="3000" b="1">
          <a:solidFill>
            <a:srgbClr val="0F5494"/>
          </a:solidFill>
          <a:latin typeface="Verdana" pitchFamily="34" charset="0"/>
        </a:defRPr>
      </a:lvl3pPr>
      <a:lvl4pPr marL="358775" indent="-358775" algn="l" rtl="0" eaLnBrk="1" fontAlgn="base" hangingPunct="1">
        <a:spcBef>
          <a:spcPct val="0"/>
        </a:spcBef>
        <a:spcAft>
          <a:spcPct val="0"/>
        </a:spcAft>
        <a:defRPr sz="3000" b="1">
          <a:solidFill>
            <a:srgbClr val="0F5494"/>
          </a:solidFill>
          <a:latin typeface="Verdana" pitchFamily="34" charset="0"/>
        </a:defRPr>
      </a:lvl4pPr>
      <a:lvl5pPr marL="358775" indent="-358775" algn="l" rtl="0" eaLnBrk="1" fontAlgn="base" hangingPunct="1">
        <a:spcBef>
          <a:spcPct val="0"/>
        </a:spcBef>
        <a:spcAft>
          <a:spcPct val="0"/>
        </a:spcAft>
        <a:defRPr sz="3000" b="1">
          <a:solidFill>
            <a:srgbClr val="0F5494"/>
          </a:solidFill>
          <a:latin typeface="Verdana" pitchFamily="34" charset="0"/>
        </a:defRPr>
      </a:lvl5pPr>
      <a:lvl6pPr marL="815975" algn="l" rtl="0" eaLnBrk="1" fontAlgn="base" hangingPunct="1">
        <a:spcBef>
          <a:spcPct val="0"/>
        </a:spcBef>
        <a:spcAft>
          <a:spcPct val="0"/>
        </a:spcAft>
        <a:defRPr sz="3000" b="1">
          <a:solidFill>
            <a:srgbClr val="0F5494"/>
          </a:solidFill>
          <a:latin typeface="Verdana" pitchFamily="34" charset="0"/>
        </a:defRPr>
      </a:lvl6pPr>
      <a:lvl7pPr marL="1273175" algn="l" rtl="0" eaLnBrk="1" fontAlgn="base" hangingPunct="1">
        <a:spcBef>
          <a:spcPct val="0"/>
        </a:spcBef>
        <a:spcAft>
          <a:spcPct val="0"/>
        </a:spcAft>
        <a:defRPr sz="3000" b="1">
          <a:solidFill>
            <a:srgbClr val="0F5494"/>
          </a:solidFill>
          <a:latin typeface="Verdana" pitchFamily="34" charset="0"/>
        </a:defRPr>
      </a:lvl7pPr>
      <a:lvl8pPr marL="1730375" algn="l" rtl="0" eaLnBrk="1" fontAlgn="base" hangingPunct="1">
        <a:spcBef>
          <a:spcPct val="0"/>
        </a:spcBef>
        <a:spcAft>
          <a:spcPct val="0"/>
        </a:spcAft>
        <a:defRPr sz="3000" b="1">
          <a:solidFill>
            <a:srgbClr val="0F5494"/>
          </a:solidFill>
          <a:latin typeface="Verdana" pitchFamily="34" charset="0"/>
        </a:defRPr>
      </a:lvl8pPr>
      <a:lvl9pPr marL="2187575" algn="l" rtl="0" eaLnBrk="1" fontAlgn="base" hangingPunct="1">
        <a:spcBef>
          <a:spcPct val="0"/>
        </a:spcBef>
        <a:spcAft>
          <a:spcPct val="0"/>
        </a:spcAft>
        <a:defRPr sz="3000" b="1">
          <a:solidFill>
            <a:srgbClr val="0F5494"/>
          </a:solidFill>
          <a:latin typeface="Verdana" pitchFamily="34" charset="0"/>
        </a:defRPr>
      </a:lvl9pPr>
    </p:titleStyle>
    <p:bodyStyle>
      <a:lvl1pPr marL="342900" indent="-342900" algn="l" rtl="0" eaLnBrk="1" fontAlgn="base" hangingPunct="1">
        <a:spcBef>
          <a:spcPct val="20000"/>
        </a:spcBef>
        <a:spcAft>
          <a:spcPct val="0"/>
        </a:spcAft>
        <a:buClr>
          <a:schemeClr val="bg1"/>
        </a:buClr>
        <a:buChar char="•"/>
        <a:defRPr sz="2400" i="1">
          <a:solidFill>
            <a:srgbClr val="0F5494"/>
          </a:solidFill>
          <a:latin typeface="+mn-lt"/>
          <a:ea typeface="+mn-ea"/>
          <a:cs typeface="+mn-cs"/>
        </a:defRPr>
      </a:lvl1pPr>
      <a:lvl2pPr marL="742950" indent="-285750" algn="l" rtl="0" eaLnBrk="1" fontAlgn="base" hangingPunct="1">
        <a:spcBef>
          <a:spcPct val="20000"/>
        </a:spcBef>
        <a:spcAft>
          <a:spcPct val="0"/>
        </a:spcAft>
        <a:buClr>
          <a:srgbClr val="009FBA"/>
        </a:buClr>
        <a:buChar char="•"/>
        <a:defRPr sz="2000" b="1">
          <a:solidFill>
            <a:srgbClr val="0F5494"/>
          </a:solidFill>
          <a:latin typeface="+mn-lt"/>
        </a:defRPr>
      </a:lvl2pPr>
      <a:lvl3pPr marL="1143000" indent="-228600" algn="l" rtl="0" eaLnBrk="1" fontAlgn="base" hangingPunct="1">
        <a:spcBef>
          <a:spcPct val="20000"/>
        </a:spcBef>
        <a:spcAft>
          <a:spcPct val="0"/>
        </a:spcAft>
        <a:defRPr sz="1400">
          <a:solidFill>
            <a:srgbClr val="0F5494"/>
          </a:solidFill>
          <a:latin typeface="+mn-lt"/>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1339850"/>
            <a:ext cx="82296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smtClean="0"/>
              <a:t>Title</a:t>
            </a:r>
          </a:p>
        </p:txBody>
      </p:sp>
      <p:sp>
        <p:nvSpPr>
          <p:cNvPr id="1027" name="Rectangle 3"/>
          <p:cNvSpPr>
            <a:spLocks noGrp="1" noChangeArrowheads="1"/>
          </p:cNvSpPr>
          <p:nvPr>
            <p:ph type="body" idx="1"/>
          </p:nvPr>
        </p:nvSpPr>
        <p:spPr bwMode="auto">
          <a:xfrm>
            <a:off x="457200" y="2492375"/>
            <a:ext cx="8229600"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BE" altLang="en-US" smtClean="0"/>
              <a:t>Second level</a:t>
            </a:r>
            <a:endParaRPr lang="en-GB" altLang="en-US" smtClean="0"/>
          </a:p>
          <a:p>
            <a:pPr lvl="1"/>
            <a:r>
              <a:rPr lang="en-GB" altLang="en-US" smtClean="0"/>
              <a:t>Third level</a:t>
            </a:r>
          </a:p>
          <a:p>
            <a:pPr lvl="2"/>
            <a:r>
              <a:rPr lang="en-GB" altLang="en-US" smtClean="0"/>
              <a:t>- Fourth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defRPr>
            </a:lvl1pPr>
          </a:lstStyle>
          <a:p>
            <a:endParaRPr lang="en-GB" altLang="en-US" b="0">
              <a:solidFill>
                <a:srgbClr val="000000"/>
              </a:solidFill>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Arial" charset="0"/>
              </a:defRPr>
            </a:lvl1pPr>
          </a:lstStyle>
          <a:p>
            <a:endParaRPr lang="en-GB" altLang="en-US" b="0">
              <a:solidFill>
                <a:srgbClr val="000000"/>
              </a:solidFill>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Arial" charset="0"/>
              </a:defRPr>
            </a:lvl1pPr>
          </a:lstStyle>
          <a:p>
            <a:fld id="{68716D35-B1CB-4C0A-B573-72A2763BA32F}" type="slidenum">
              <a:rPr lang="en-GB" altLang="en-US" b="0">
                <a:solidFill>
                  <a:srgbClr val="000000"/>
                </a:solidFill>
                <a:cs typeface="+mn-cs"/>
              </a:rPr>
              <a:pPr/>
              <a:t>‹#›</a:t>
            </a:fld>
            <a:endParaRPr lang="en-GB" altLang="en-US" b="0">
              <a:solidFill>
                <a:srgbClr val="000000"/>
              </a:solidFill>
              <a:cs typeface="+mn-cs"/>
            </a:endParaRPr>
          </a:p>
        </p:txBody>
      </p:sp>
      <p:sp>
        <p:nvSpPr>
          <p:cNvPr id="15" name="Rectangle 14"/>
          <p:cNvSpPr/>
          <p:nvPr/>
        </p:nvSpPr>
        <p:spPr>
          <a:xfrm>
            <a:off x="0" y="0"/>
            <a:ext cx="9144000" cy="957263"/>
          </a:xfrm>
          <a:prstGeom prst="rect">
            <a:avLst/>
          </a:prstGeom>
          <a:solidFill>
            <a:srgbClr val="0F5494"/>
          </a:solidFill>
          <a:ln>
            <a:solidFill>
              <a:srgbClr val="0F549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b="0">
              <a:solidFill>
                <a:srgbClr val="FFFFFF"/>
              </a:solidFill>
            </a:endParaRPr>
          </a:p>
        </p:txBody>
      </p:sp>
      <p:sp>
        <p:nvSpPr>
          <p:cNvPr id="7" name="Rectangle 6"/>
          <p:cNvSpPr/>
          <p:nvPr/>
        </p:nvSpPr>
        <p:spPr>
          <a:xfrm>
            <a:off x="4262438" y="6659563"/>
            <a:ext cx="611187" cy="198437"/>
          </a:xfrm>
          <a:prstGeom prst="rect">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b="0">
              <a:solidFill>
                <a:srgbClr val="FFFFFF"/>
              </a:solidFill>
            </a:endParaRPr>
          </a:p>
        </p:txBody>
      </p:sp>
      <p:pic>
        <p:nvPicPr>
          <p:cNvPr id="1041" name="Picture 17" descr="LOGO CE_Vertical_EN_NEG_quadri_H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957638" y="258763"/>
            <a:ext cx="1436687" cy="100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598313"/>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p:hf hdr="0" ftr="0" dt="0"/>
  <p:txStyles>
    <p:titleStyle>
      <a:lvl1pPr marL="358775" algn="l" rtl="0" eaLnBrk="1" fontAlgn="base" hangingPunct="1">
        <a:spcBef>
          <a:spcPct val="0"/>
        </a:spcBef>
        <a:spcAft>
          <a:spcPct val="0"/>
        </a:spcAft>
        <a:defRPr sz="3000" b="1">
          <a:solidFill>
            <a:srgbClr val="0F5494"/>
          </a:solidFill>
          <a:latin typeface="+mj-lt"/>
          <a:ea typeface="+mj-ea"/>
          <a:cs typeface="+mj-cs"/>
        </a:defRPr>
      </a:lvl1pPr>
      <a:lvl2pPr marL="358775" algn="l" rtl="0" eaLnBrk="1" fontAlgn="base" hangingPunct="1">
        <a:spcBef>
          <a:spcPct val="0"/>
        </a:spcBef>
        <a:spcAft>
          <a:spcPct val="0"/>
        </a:spcAft>
        <a:defRPr sz="3000" b="1">
          <a:solidFill>
            <a:srgbClr val="0F5494"/>
          </a:solidFill>
          <a:latin typeface="Verdana" pitchFamily="34" charset="0"/>
        </a:defRPr>
      </a:lvl2pPr>
      <a:lvl3pPr marL="358775" algn="l" rtl="0" eaLnBrk="1" fontAlgn="base" hangingPunct="1">
        <a:spcBef>
          <a:spcPct val="0"/>
        </a:spcBef>
        <a:spcAft>
          <a:spcPct val="0"/>
        </a:spcAft>
        <a:defRPr sz="3000" b="1">
          <a:solidFill>
            <a:srgbClr val="0F5494"/>
          </a:solidFill>
          <a:latin typeface="Verdana" pitchFamily="34" charset="0"/>
        </a:defRPr>
      </a:lvl3pPr>
      <a:lvl4pPr marL="358775" algn="l" rtl="0" eaLnBrk="1" fontAlgn="base" hangingPunct="1">
        <a:spcBef>
          <a:spcPct val="0"/>
        </a:spcBef>
        <a:spcAft>
          <a:spcPct val="0"/>
        </a:spcAft>
        <a:defRPr sz="3000" b="1">
          <a:solidFill>
            <a:srgbClr val="0F5494"/>
          </a:solidFill>
          <a:latin typeface="Verdana" pitchFamily="34" charset="0"/>
        </a:defRPr>
      </a:lvl4pPr>
      <a:lvl5pPr marL="358775" algn="l" rtl="0" eaLnBrk="1" fontAlgn="base" hangingPunct="1">
        <a:spcBef>
          <a:spcPct val="0"/>
        </a:spcBef>
        <a:spcAft>
          <a:spcPct val="0"/>
        </a:spcAft>
        <a:defRPr sz="3000" b="1">
          <a:solidFill>
            <a:srgbClr val="0F5494"/>
          </a:solidFill>
          <a:latin typeface="Verdana" pitchFamily="34" charset="0"/>
        </a:defRPr>
      </a:lvl5pPr>
      <a:lvl6pPr marL="815975" algn="l" rtl="0" eaLnBrk="1" fontAlgn="base" hangingPunct="1">
        <a:spcBef>
          <a:spcPct val="0"/>
        </a:spcBef>
        <a:spcAft>
          <a:spcPct val="0"/>
        </a:spcAft>
        <a:defRPr sz="3000" b="1">
          <a:solidFill>
            <a:srgbClr val="0F5494"/>
          </a:solidFill>
          <a:latin typeface="Verdana" pitchFamily="34" charset="0"/>
        </a:defRPr>
      </a:lvl6pPr>
      <a:lvl7pPr marL="1273175" algn="l" rtl="0" eaLnBrk="1" fontAlgn="base" hangingPunct="1">
        <a:spcBef>
          <a:spcPct val="0"/>
        </a:spcBef>
        <a:spcAft>
          <a:spcPct val="0"/>
        </a:spcAft>
        <a:defRPr sz="3000" b="1">
          <a:solidFill>
            <a:srgbClr val="0F5494"/>
          </a:solidFill>
          <a:latin typeface="Verdana" pitchFamily="34" charset="0"/>
        </a:defRPr>
      </a:lvl7pPr>
      <a:lvl8pPr marL="1730375" algn="l" rtl="0" eaLnBrk="1" fontAlgn="base" hangingPunct="1">
        <a:spcBef>
          <a:spcPct val="0"/>
        </a:spcBef>
        <a:spcAft>
          <a:spcPct val="0"/>
        </a:spcAft>
        <a:defRPr sz="3000" b="1">
          <a:solidFill>
            <a:srgbClr val="0F5494"/>
          </a:solidFill>
          <a:latin typeface="Verdana" pitchFamily="34" charset="0"/>
        </a:defRPr>
      </a:lvl8pPr>
      <a:lvl9pPr marL="2187575" algn="l" rtl="0" eaLnBrk="1" fontAlgn="base" hangingPunct="1">
        <a:spcBef>
          <a:spcPct val="0"/>
        </a:spcBef>
        <a:spcAft>
          <a:spcPct val="0"/>
        </a:spcAft>
        <a:defRPr sz="3000" b="1">
          <a:solidFill>
            <a:srgbClr val="0F5494"/>
          </a:solidFill>
          <a:latin typeface="Verdana" pitchFamily="34" charset="0"/>
        </a:defRPr>
      </a:lvl9pPr>
    </p:titleStyle>
    <p:bodyStyle>
      <a:lvl1pPr marL="342900" indent="-342900" algn="l" rtl="0" eaLnBrk="1" fontAlgn="base" hangingPunct="1">
        <a:spcBef>
          <a:spcPct val="20000"/>
        </a:spcBef>
        <a:spcAft>
          <a:spcPct val="0"/>
        </a:spcAft>
        <a:buClr>
          <a:schemeClr val="bg1"/>
        </a:buClr>
        <a:buChar char="•"/>
        <a:defRPr sz="2400" i="1">
          <a:solidFill>
            <a:srgbClr val="0F5494"/>
          </a:solidFill>
          <a:latin typeface="+mn-lt"/>
          <a:ea typeface="+mn-ea"/>
          <a:cs typeface="+mn-cs"/>
        </a:defRPr>
      </a:lvl1pPr>
      <a:lvl2pPr marL="742950" indent="-285750" algn="l" rtl="0" eaLnBrk="1" fontAlgn="base" hangingPunct="1">
        <a:spcBef>
          <a:spcPct val="20000"/>
        </a:spcBef>
        <a:spcAft>
          <a:spcPct val="0"/>
        </a:spcAft>
        <a:buClr>
          <a:srgbClr val="009FBA"/>
        </a:buClr>
        <a:buChar char="•"/>
        <a:defRPr sz="2000" b="1">
          <a:solidFill>
            <a:srgbClr val="0F5494"/>
          </a:solidFill>
          <a:latin typeface="+mn-lt"/>
        </a:defRPr>
      </a:lvl2pPr>
      <a:lvl3pPr marL="1143000" indent="-228600" algn="l" rtl="0" eaLnBrk="1" fontAlgn="base" hangingPunct="1">
        <a:spcBef>
          <a:spcPct val="20000"/>
        </a:spcBef>
        <a:spcAft>
          <a:spcPct val="0"/>
        </a:spcAft>
        <a:defRPr sz="1400">
          <a:solidFill>
            <a:srgbClr val="0F5494"/>
          </a:solidFill>
          <a:latin typeface="+mn-lt"/>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95157-DC15-454A-B23A-70CC92F7A3DA}" type="datetimeFigureOut">
              <a:rPr lang="en-GB" smtClean="0"/>
              <a:t>15/10/2016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E797A-61F0-42A4-A956-630C1268D603}" type="slidenum">
              <a:rPr lang="en-GB" smtClean="0"/>
              <a:t>‹#›</a:t>
            </a:fld>
            <a:endParaRPr lang="en-GB"/>
          </a:p>
        </p:txBody>
      </p:sp>
    </p:spTree>
    <p:extLst>
      <p:ext uri="{BB962C8B-B14F-4D97-AF65-F5344CB8AC3E}">
        <p14:creationId xmlns:p14="http://schemas.microsoft.com/office/powerpoint/2010/main" val="3124979680"/>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CD6DC-7922-4A7F-9A12-DD5461DDB879}" type="datetimeFigureOut">
              <a:rPr lang="en-GB" smtClean="0"/>
              <a:t>15/10/2016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634F8-A321-49CA-BC3E-81B07CD2D5BF}" type="slidenum">
              <a:rPr lang="en-GB" smtClean="0"/>
              <a:t>‹#›</a:t>
            </a:fld>
            <a:endParaRPr lang="en-GB"/>
          </a:p>
        </p:txBody>
      </p:sp>
    </p:spTree>
    <p:extLst>
      <p:ext uri="{BB962C8B-B14F-4D97-AF65-F5344CB8AC3E}">
        <p14:creationId xmlns:p14="http://schemas.microsoft.com/office/powerpoint/2010/main" val="422024783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c.europa.eu/eurostat/ramon/documents/poster.jpg" TargetMode="External"/><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hyperlink" Target="mailto:Danny.Delcambre@ec.europa.eu" TargetMode="Externa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hyperlink" Target="http://ec.europa.eu/eurostat/ramon/" TargetMode="External"/><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hyperlink" Target="https://lucagramaglia.shinyapps.io/RAMON_Classification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55576" y="1196157"/>
            <a:ext cx="7704088" cy="2160835"/>
          </a:xfrm>
        </p:spPr>
        <p:txBody>
          <a:bodyPr/>
          <a:lstStyle/>
          <a:p>
            <a:pPr algn="ctr"/>
            <a:r>
              <a:rPr lang="en-GB" sz="3600" dirty="0" smtClean="0"/>
              <a:t>I have a dream about classifications...</a:t>
            </a:r>
            <a:endParaRPr lang="en-GB" sz="4000" dirty="0" smtClean="0"/>
          </a:p>
        </p:txBody>
      </p:sp>
      <p:sp>
        <p:nvSpPr>
          <p:cNvPr id="13315" name="Content Placeholder 2"/>
          <p:cNvSpPr>
            <a:spLocks noGrp="1"/>
          </p:cNvSpPr>
          <p:nvPr>
            <p:ph idx="1"/>
          </p:nvPr>
        </p:nvSpPr>
        <p:spPr>
          <a:xfrm>
            <a:off x="468313" y="3789040"/>
            <a:ext cx="8496175" cy="2664295"/>
          </a:xfrm>
        </p:spPr>
        <p:txBody>
          <a:bodyPr/>
          <a:lstStyle/>
          <a:p>
            <a:r>
              <a:rPr lang="en-GB" sz="2800" b="0" dirty="0" err="1" smtClean="0"/>
              <a:t>SemStats</a:t>
            </a:r>
            <a:r>
              <a:rPr lang="en-GB" sz="2800" b="0" dirty="0" smtClean="0"/>
              <a:t> 2016, 18/10/2016</a:t>
            </a:r>
          </a:p>
          <a:p>
            <a:endParaRPr lang="en-GB" sz="2800" b="0" dirty="0" smtClean="0"/>
          </a:p>
          <a:p>
            <a:r>
              <a:rPr lang="en-GB" sz="2400" b="0" dirty="0" smtClean="0"/>
              <a:t>Danny Delcambre, Agne </a:t>
            </a:r>
            <a:r>
              <a:rPr lang="en-GB" sz="2400" b="0" dirty="0" err="1" smtClean="0"/>
              <a:t>Bikauskaite</a:t>
            </a:r>
            <a:r>
              <a:rPr lang="en-GB" sz="2400" b="0" dirty="0" smtClean="0"/>
              <a:t>, Jan </a:t>
            </a:r>
            <a:r>
              <a:rPr lang="en-GB" sz="2400" b="0" dirty="0" err="1" smtClean="0"/>
              <a:t>Planovsky</a:t>
            </a:r>
            <a:endParaRPr lang="en-GB" sz="2400" b="0" dirty="0" smtClean="0"/>
          </a:p>
          <a:p>
            <a:endParaRPr lang="en-GB" sz="2400" b="0" dirty="0" smtClean="0"/>
          </a:p>
          <a:p>
            <a:r>
              <a:rPr lang="en-GB" sz="2400" b="0" dirty="0" smtClean="0"/>
              <a:t>Eurostat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Footer Placeholder 1"/>
          <p:cNvSpPr>
            <a:spLocks noGrp="1"/>
          </p:cNvSpPr>
          <p:nvPr>
            <p:ph type="ftr" sz="quarter" idx="11"/>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r>
              <a:rPr lang="en-GB" altLang="en-US" sz="1400" smtClean="0">
                <a:solidFill>
                  <a:srgbClr val="133176"/>
                </a:solidFill>
                <a:latin typeface="Arial" charset="0"/>
              </a:rPr>
              <a:t> </a:t>
            </a:r>
          </a:p>
        </p:txBody>
      </p:sp>
      <p:sp>
        <p:nvSpPr>
          <p:cNvPr id="6150" name="Slide Number Placeholder 3"/>
          <p:cNvSpPr>
            <a:spLocks noGrp="1"/>
          </p:cNvSpPr>
          <p:nvPr>
            <p:ph type="sldNum" sz="quarter" idx="12"/>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fld id="{3C1B997D-0E0E-4B46-95ED-BB57DC9F4DFD}" type="slidenum">
              <a:rPr lang="en-GB" altLang="en-US" sz="1400" smtClean="0">
                <a:solidFill>
                  <a:srgbClr val="133176"/>
                </a:solidFill>
                <a:latin typeface="Arial" charset="0"/>
                <a:ea typeface="ＭＳ Ｐゴシック" pitchFamily="34" charset="-128"/>
              </a:rPr>
              <a:pPr/>
              <a:t>10</a:t>
            </a:fld>
            <a:endParaRPr lang="en-GB" altLang="en-US" sz="1400" smtClean="0">
              <a:solidFill>
                <a:srgbClr val="133176"/>
              </a:solidFill>
              <a:latin typeface="Arial" charset="0"/>
              <a:ea typeface="ＭＳ Ｐゴシック" pitchFamily="34" charset="-128"/>
            </a:endParaRPr>
          </a:p>
        </p:txBody>
      </p:sp>
      <p:pic>
        <p:nvPicPr>
          <p:cNvPr id="3" name="Picture 2">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4096" y="1790191"/>
            <a:ext cx="7308304" cy="5167201"/>
          </a:xfrm>
          <a:prstGeom prst="rect">
            <a:avLst/>
          </a:prstGeom>
        </p:spPr>
      </p:pic>
      <p:sp>
        <p:nvSpPr>
          <p:cNvPr id="10" name="Rectangle 2"/>
          <p:cNvSpPr txBox="1">
            <a:spLocks noChangeArrowheads="1"/>
          </p:cNvSpPr>
          <p:nvPr/>
        </p:nvSpPr>
        <p:spPr bwMode="auto">
          <a:xfrm>
            <a:off x="400050" y="1124744"/>
            <a:ext cx="8420422"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58775" indent="-358775"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algn="ctr"/>
            <a:r>
              <a:rPr lang="en-US" sz="2800" dirty="0" smtClean="0"/>
              <a:t>Linking Data (use case)</a:t>
            </a:r>
            <a:endParaRPr lang="en-GB" sz="2800" dirty="0"/>
          </a:p>
        </p:txBody>
      </p:sp>
    </p:spTree>
    <p:extLst>
      <p:ext uri="{BB962C8B-B14F-4D97-AF65-F5344CB8AC3E}">
        <p14:creationId xmlns:p14="http://schemas.microsoft.com/office/powerpoint/2010/main" val="2115798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1555750"/>
            <a:ext cx="8229600" cy="936625"/>
          </a:xfrm>
        </p:spPr>
        <p:txBody>
          <a:bodyPr/>
          <a:lstStyle/>
          <a:p>
            <a:pPr indent="0" algn="ctr" eaLnBrk="1" hangingPunct="1"/>
            <a:r>
              <a:rPr lang="fr-BE" altLang="en-US" sz="2400" smtClean="0"/>
              <a:t>  </a:t>
            </a:r>
            <a:endParaRPr lang="en-GB" altLang="en-US" sz="2400" smtClean="0"/>
          </a:p>
        </p:txBody>
      </p:sp>
      <p:sp>
        <p:nvSpPr>
          <p:cNvPr id="6148" name="Rectangle 2"/>
          <p:cNvSpPr txBox="1">
            <a:spLocks noChangeArrowheads="1"/>
          </p:cNvSpPr>
          <p:nvPr/>
        </p:nvSpPr>
        <p:spPr bwMode="auto">
          <a:xfrm>
            <a:off x="323528" y="1340768"/>
            <a:ext cx="863644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58775" indent="-358775"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algn="ctr"/>
            <a:r>
              <a:rPr lang="en-GB" sz="2800" dirty="0" smtClean="0"/>
              <a:t>Production chain model</a:t>
            </a:r>
            <a:endParaRPr lang="en-GB" sz="2800" dirty="0"/>
          </a:p>
        </p:txBody>
      </p:sp>
      <p:sp>
        <p:nvSpPr>
          <p:cNvPr id="6149" name="Footer Placeholder 1"/>
          <p:cNvSpPr>
            <a:spLocks noGrp="1"/>
          </p:cNvSpPr>
          <p:nvPr>
            <p:ph type="ftr" sz="quarter" idx="11"/>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r>
              <a:rPr lang="en-GB" altLang="en-US" sz="1400" smtClean="0">
                <a:solidFill>
                  <a:srgbClr val="133176"/>
                </a:solidFill>
                <a:latin typeface="Arial" charset="0"/>
              </a:rPr>
              <a:t> </a:t>
            </a:r>
          </a:p>
        </p:txBody>
      </p:sp>
      <p:sp>
        <p:nvSpPr>
          <p:cNvPr id="6150" name="Slide Number Placeholder 3"/>
          <p:cNvSpPr>
            <a:spLocks noGrp="1"/>
          </p:cNvSpPr>
          <p:nvPr>
            <p:ph type="sldNum" sz="quarter" idx="12"/>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fld id="{3C1B997D-0E0E-4B46-95ED-BB57DC9F4DFD}" type="slidenum">
              <a:rPr lang="en-GB" altLang="en-US" sz="1400" smtClean="0">
                <a:solidFill>
                  <a:srgbClr val="133176"/>
                </a:solidFill>
                <a:latin typeface="Arial" charset="0"/>
                <a:ea typeface="ＭＳ Ｐゴシック" pitchFamily="34" charset="-128"/>
              </a:rPr>
              <a:pPr/>
              <a:t>11</a:t>
            </a:fld>
            <a:endParaRPr lang="en-GB" altLang="en-US" sz="1400" smtClean="0">
              <a:solidFill>
                <a:srgbClr val="133176"/>
              </a:solidFill>
              <a:latin typeface="Arial" charset="0"/>
              <a:ea typeface="ＭＳ Ｐゴシック" pitchFamily="34" charset="-128"/>
            </a:endParaRPr>
          </a:p>
        </p:txBody>
      </p:sp>
      <p:pic>
        <p:nvPicPr>
          <p:cNvPr id="7" name="Picture 6" descr="U:\B5_SHARED_DISK\RAMON\Production\RDF format\I have a dream\production_chains.jpg"/>
          <p:cNvPicPr/>
          <p:nvPr/>
        </p:nvPicPr>
        <p:blipFill>
          <a:blip r:embed="rId3">
            <a:extLst>
              <a:ext uri="{28A0092B-C50C-407E-A947-70E740481C1C}">
                <a14:useLocalDpi xmlns:a14="http://schemas.microsoft.com/office/drawing/2010/main" val="0"/>
              </a:ext>
            </a:extLst>
          </a:blip>
          <a:srcRect/>
          <a:stretch>
            <a:fillRect/>
          </a:stretch>
        </p:blipFill>
        <p:spPr bwMode="auto">
          <a:xfrm>
            <a:off x="936977" y="2348880"/>
            <a:ext cx="7307431" cy="3458294"/>
          </a:xfrm>
          <a:prstGeom prst="rect">
            <a:avLst/>
          </a:prstGeom>
          <a:noFill/>
          <a:ln>
            <a:noFill/>
          </a:ln>
        </p:spPr>
      </p:pic>
    </p:spTree>
    <p:extLst>
      <p:ext uri="{BB962C8B-B14F-4D97-AF65-F5344CB8AC3E}">
        <p14:creationId xmlns:p14="http://schemas.microsoft.com/office/powerpoint/2010/main" val="1976893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3528" y="1555751"/>
            <a:ext cx="8640960" cy="577105"/>
          </a:xfrm>
        </p:spPr>
        <p:txBody>
          <a:bodyPr/>
          <a:lstStyle/>
          <a:p>
            <a:pPr indent="0" algn="ctr" eaLnBrk="1" hangingPunct="1"/>
            <a:r>
              <a:rPr lang="fr-BE" altLang="en-US" sz="2400" dirty="0" smtClean="0"/>
              <a:t>  </a:t>
            </a:r>
            <a:endParaRPr lang="en-GB" altLang="en-US" sz="2400" dirty="0" smtClean="0"/>
          </a:p>
        </p:txBody>
      </p:sp>
      <p:sp>
        <p:nvSpPr>
          <p:cNvPr id="6148" name="Rectangle 2"/>
          <p:cNvSpPr txBox="1">
            <a:spLocks noChangeArrowheads="1"/>
          </p:cNvSpPr>
          <p:nvPr/>
        </p:nvSpPr>
        <p:spPr bwMode="auto">
          <a:xfrm>
            <a:off x="400050" y="1340768"/>
            <a:ext cx="863644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58775" indent="-358775"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algn="ctr"/>
            <a:r>
              <a:rPr lang="en-GB" sz="2800" dirty="0" smtClean="0"/>
              <a:t>Error detection in correspondence tables</a:t>
            </a:r>
            <a:endParaRPr lang="en-GB" sz="2800" dirty="0"/>
          </a:p>
        </p:txBody>
      </p:sp>
      <p:sp>
        <p:nvSpPr>
          <p:cNvPr id="6149" name="Footer Placeholder 1"/>
          <p:cNvSpPr>
            <a:spLocks noGrp="1"/>
          </p:cNvSpPr>
          <p:nvPr>
            <p:ph type="ftr" sz="quarter" idx="11"/>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r>
              <a:rPr lang="en-GB" altLang="en-US" sz="1400" smtClean="0">
                <a:solidFill>
                  <a:srgbClr val="133176"/>
                </a:solidFill>
                <a:latin typeface="Arial" charset="0"/>
              </a:rPr>
              <a:t> </a:t>
            </a:r>
          </a:p>
        </p:txBody>
      </p:sp>
      <p:sp>
        <p:nvSpPr>
          <p:cNvPr id="6150" name="Slide Number Placeholder 3"/>
          <p:cNvSpPr>
            <a:spLocks noGrp="1"/>
          </p:cNvSpPr>
          <p:nvPr>
            <p:ph type="sldNum" sz="quarter" idx="12"/>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fld id="{3C1B997D-0E0E-4B46-95ED-BB57DC9F4DFD}" type="slidenum">
              <a:rPr lang="en-GB" altLang="en-US" sz="1400" smtClean="0">
                <a:solidFill>
                  <a:srgbClr val="133176"/>
                </a:solidFill>
                <a:latin typeface="Arial" charset="0"/>
                <a:ea typeface="ＭＳ Ｐゴシック" pitchFamily="34" charset="-128"/>
              </a:rPr>
              <a:pPr/>
              <a:t>12</a:t>
            </a:fld>
            <a:endParaRPr lang="en-GB" altLang="en-US" sz="1400" smtClean="0">
              <a:solidFill>
                <a:srgbClr val="133176"/>
              </a:solidFill>
              <a:latin typeface="Arial" charset="0"/>
              <a:ea typeface="ＭＳ Ｐゴシック" pitchFamily="34" charset="-128"/>
            </a:endParaRPr>
          </a:p>
        </p:txBody>
      </p:sp>
      <p:pic>
        <p:nvPicPr>
          <p:cNvPr id="8" name="Picture 7" descr="U:\B5_SHARED_DISK\RAMON\Production\RDF format\I have a dream\identification_of_mistakes.jpg"/>
          <p:cNvPicPr/>
          <p:nvPr/>
        </p:nvPicPr>
        <p:blipFill>
          <a:blip r:embed="rId3">
            <a:extLst>
              <a:ext uri="{28A0092B-C50C-407E-A947-70E740481C1C}">
                <a14:useLocalDpi xmlns:a14="http://schemas.microsoft.com/office/drawing/2010/main" val="0"/>
              </a:ext>
            </a:extLst>
          </a:blip>
          <a:srcRect/>
          <a:stretch>
            <a:fillRect/>
          </a:stretch>
        </p:blipFill>
        <p:spPr bwMode="auto">
          <a:xfrm>
            <a:off x="971600" y="2204864"/>
            <a:ext cx="7200800" cy="3960440"/>
          </a:xfrm>
          <a:prstGeom prst="rect">
            <a:avLst/>
          </a:prstGeom>
          <a:noFill/>
          <a:ln>
            <a:noFill/>
          </a:ln>
        </p:spPr>
      </p:pic>
    </p:spTree>
    <p:extLst>
      <p:ext uri="{BB962C8B-B14F-4D97-AF65-F5344CB8AC3E}">
        <p14:creationId xmlns:p14="http://schemas.microsoft.com/office/powerpoint/2010/main" val="4228828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1555750"/>
            <a:ext cx="8229600" cy="936625"/>
          </a:xfrm>
        </p:spPr>
        <p:txBody>
          <a:bodyPr/>
          <a:lstStyle/>
          <a:p>
            <a:pPr indent="0" algn="ctr" eaLnBrk="1" hangingPunct="1"/>
            <a:r>
              <a:rPr lang="fr-BE" altLang="en-US" sz="2400" smtClean="0"/>
              <a:t>  </a:t>
            </a:r>
            <a:endParaRPr lang="en-GB" altLang="en-US" sz="2400" smtClean="0"/>
          </a:p>
        </p:txBody>
      </p:sp>
      <p:sp>
        <p:nvSpPr>
          <p:cNvPr id="6148" name="Rectangle 2"/>
          <p:cNvSpPr txBox="1">
            <a:spLocks noChangeArrowheads="1"/>
          </p:cNvSpPr>
          <p:nvPr/>
        </p:nvSpPr>
        <p:spPr bwMode="auto">
          <a:xfrm>
            <a:off x="0" y="1268760"/>
            <a:ext cx="9144000"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58775" indent="-358775"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algn="ctr"/>
            <a:r>
              <a:rPr lang="en-GB" sz="2800" dirty="0" smtClean="0"/>
              <a:t>Ad hoc generation of correspondence tables</a:t>
            </a:r>
            <a:endParaRPr lang="en-GB" sz="2800" dirty="0"/>
          </a:p>
        </p:txBody>
      </p:sp>
      <p:sp>
        <p:nvSpPr>
          <p:cNvPr id="6149" name="Footer Placeholder 1"/>
          <p:cNvSpPr>
            <a:spLocks noGrp="1"/>
          </p:cNvSpPr>
          <p:nvPr>
            <p:ph type="ftr" sz="quarter" idx="11"/>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r>
              <a:rPr lang="en-GB" altLang="en-US" sz="1400" smtClean="0">
                <a:solidFill>
                  <a:srgbClr val="133176"/>
                </a:solidFill>
                <a:latin typeface="Arial" charset="0"/>
              </a:rPr>
              <a:t> </a:t>
            </a:r>
          </a:p>
        </p:txBody>
      </p:sp>
      <p:sp>
        <p:nvSpPr>
          <p:cNvPr id="6150" name="Slide Number Placeholder 3"/>
          <p:cNvSpPr>
            <a:spLocks noGrp="1"/>
          </p:cNvSpPr>
          <p:nvPr>
            <p:ph type="sldNum" sz="quarter" idx="12"/>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fld id="{3C1B997D-0E0E-4B46-95ED-BB57DC9F4DFD}" type="slidenum">
              <a:rPr lang="en-GB" altLang="en-US" sz="1400" smtClean="0">
                <a:solidFill>
                  <a:srgbClr val="133176"/>
                </a:solidFill>
                <a:latin typeface="Arial" charset="0"/>
                <a:ea typeface="ＭＳ Ｐゴシック" pitchFamily="34" charset="-128"/>
              </a:rPr>
              <a:pPr/>
              <a:t>13</a:t>
            </a:fld>
            <a:endParaRPr lang="en-GB" altLang="en-US" sz="1400" smtClean="0">
              <a:solidFill>
                <a:srgbClr val="133176"/>
              </a:solidFill>
              <a:latin typeface="Arial" charset="0"/>
              <a:ea typeface="ＭＳ Ｐゴシック" pitchFamily="34" charset="-128"/>
            </a:endParaRPr>
          </a:p>
        </p:txBody>
      </p:sp>
      <p:pic>
        <p:nvPicPr>
          <p:cNvPr id="7" name="Picture 6" descr="U:\B5_SHARED_DISK\RAMON\Production\RDF format\I have a dream\selection_of_correspondence_tables.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2132856"/>
            <a:ext cx="5688632" cy="4032448"/>
          </a:xfrm>
          <a:prstGeom prst="rect">
            <a:avLst/>
          </a:prstGeom>
          <a:noFill/>
          <a:ln>
            <a:noFill/>
          </a:ln>
        </p:spPr>
      </p:pic>
    </p:spTree>
    <p:extLst>
      <p:ext uri="{BB962C8B-B14F-4D97-AF65-F5344CB8AC3E}">
        <p14:creationId xmlns:p14="http://schemas.microsoft.com/office/powerpoint/2010/main" val="4287844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1555750"/>
            <a:ext cx="8229600" cy="936625"/>
          </a:xfrm>
        </p:spPr>
        <p:txBody>
          <a:bodyPr/>
          <a:lstStyle/>
          <a:p>
            <a:pPr indent="0" algn="ctr" eaLnBrk="1" hangingPunct="1"/>
            <a:r>
              <a:rPr lang="fr-BE" altLang="en-US" sz="2400" smtClean="0"/>
              <a:t>  </a:t>
            </a:r>
            <a:endParaRPr lang="en-GB" altLang="en-US" sz="2400" smtClean="0"/>
          </a:p>
        </p:txBody>
      </p:sp>
      <p:sp>
        <p:nvSpPr>
          <p:cNvPr id="6148" name="Rectangle 2"/>
          <p:cNvSpPr txBox="1">
            <a:spLocks noChangeArrowheads="1"/>
          </p:cNvSpPr>
          <p:nvPr/>
        </p:nvSpPr>
        <p:spPr bwMode="auto">
          <a:xfrm>
            <a:off x="400050" y="1340768"/>
            <a:ext cx="863644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58775" indent="-358775"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algn="ctr"/>
            <a:r>
              <a:rPr lang="en-GB" sz="2800" dirty="0" smtClean="0"/>
              <a:t>This is not the end of the game...</a:t>
            </a:r>
            <a:endParaRPr lang="en-GB" sz="2800" dirty="0"/>
          </a:p>
        </p:txBody>
      </p:sp>
      <p:sp>
        <p:nvSpPr>
          <p:cNvPr id="6149" name="Footer Placeholder 1"/>
          <p:cNvSpPr>
            <a:spLocks noGrp="1"/>
          </p:cNvSpPr>
          <p:nvPr>
            <p:ph type="ftr" sz="quarter" idx="11"/>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r>
              <a:rPr lang="en-GB" altLang="en-US" sz="1400" smtClean="0">
                <a:solidFill>
                  <a:srgbClr val="133176"/>
                </a:solidFill>
                <a:latin typeface="Arial" charset="0"/>
              </a:rPr>
              <a:t> </a:t>
            </a:r>
          </a:p>
        </p:txBody>
      </p:sp>
      <p:sp>
        <p:nvSpPr>
          <p:cNvPr id="6150" name="Slide Number Placeholder 3"/>
          <p:cNvSpPr>
            <a:spLocks noGrp="1"/>
          </p:cNvSpPr>
          <p:nvPr>
            <p:ph type="sldNum" sz="quarter" idx="12"/>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fld id="{3C1B997D-0E0E-4B46-95ED-BB57DC9F4DFD}" type="slidenum">
              <a:rPr lang="en-GB" altLang="en-US" sz="1400" smtClean="0">
                <a:solidFill>
                  <a:srgbClr val="133176"/>
                </a:solidFill>
                <a:latin typeface="Arial" charset="0"/>
                <a:ea typeface="ＭＳ Ｐゴシック" pitchFamily="34" charset="-128"/>
              </a:rPr>
              <a:pPr/>
              <a:t>14</a:t>
            </a:fld>
            <a:endParaRPr lang="en-GB" altLang="en-US" sz="1400" smtClean="0">
              <a:solidFill>
                <a:srgbClr val="133176"/>
              </a:solidFill>
              <a:latin typeface="Arial" charset="0"/>
              <a:ea typeface="ＭＳ Ｐゴシック" pitchFamily="34" charset="-128"/>
            </a:endParaRPr>
          </a:p>
        </p:txBody>
      </p:sp>
      <p:sp>
        <p:nvSpPr>
          <p:cNvPr id="2" name="Content Placeholder 1"/>
          <p:cNvSpPr>
            <a:spLocks noGrp="1"/>
          </p:cNvSpPr>
          <p:nvPr>
            <p:ph idx="1"/>
          </p:nvPr>
        </p:nvSpPr>
        <p:spPr>
          <a:xfrm>
            <a:off x="457200" y="2132856"/>
            <a:ext cx="8229600" cy="3816424"/>
          </a:xfrm>
        </p:spPr>
        <p:txBody>
          <a:bodyPr/>
          <a:lstStyle/>
          <a:p>
            <a:pPr lvl="0"/>
            <a:r>
              <a:rPr lang="en-US" sz="2000" dirty="0" smtClean="0"/>
              <a:t>This </a:t>
            </a:r>
            <a:r>
              <a:rPr lang="en-US" sz="2000" dirty="0"/>
              <a:t>presentation is based mainly on a use case for classifications and correspondence </a:t>
            </a:r>
            <a:r>
              <a:rPr lang="en-US" sz="2000" dirty="0" smtClean="0"/>
              <a:t>tables</a:t>
            </a:r>
          </a:p>
          <a:p>
            <a:r>
              <a:rPr lang="en-US" sz="2000" dirty="0" smtClean="0"/>
              <a:t>Linking </a:t>
            </a:r>
            <a:r>
              <a:rPr lang="en-US" sz="2000" dirty="0"/>
              <a:t>RDF assets could </a:t>
            </a:r>
            <a:r>
              <a:rPr lang="en-US" sz="2000" dirty="0" smtClean="0"/>
              <a:t>also </a:t>
            </a:r>
            <a:r>
              <a:rPr lang="en-US" sz="2000" dirty="0"/>
              <a:t>apply, </a:t>
            </a:r>
            <a:r>
              <a:rPr lang="en-US" sz="2000" i="1" dirty="0"/>
              <a:t>mutatis mutandis</a:t>
            </a:r>
            <a:r>
              <a:rPr lang="en-US" sz="2000" dirty="0"/>
              <a:t>, to </a:t>
            </a:r>
            <a:r>
              <a:rPr lang="en-US" sz="2000" dirty="0" smtClean="0"/>
              <a:t>all other </a:t>
            </a:r>
            <a:r>
              <a:rPr lang="en-US" sz="2000" dirty="0"/>
              <a:t>types of metadata</a:t>
            </a:r>
            <a:r>
              <a:rPr lang="en-US" sz="2000" dirty="0" smtClean="0"/>
              <a:t>:</a:t>
            </a:r>
          </a:p>
          <a:p>
            <a:pPr lvl="1"/>
            <a:r>
              <a:rPr lang="en-US" sz="1200" dirty="0" smtClean="0"/>
              <a:t>concepts</a:t>
            </a:r>
          </a:p>
          <a:p>
            <a:pPr lvl="1"/>
            <a:r>
              <a:rPr lang="en-US" sz="1200" dirty="0" smtClean="0"/>
              <a:t>methodological manuals</a:t>
            </a:r>
          </a:p>
          <a:p>
            <a:pPr lvl="1"/>
            <a:r>
              <a:rPr lang="en-US" sz="1200" dirty="0"/>
              <a:t>general descriptive metadata (e.g. IMF SDDS: Special Data Dissemination Standard, Eurostat SIMS: Single Integrated Metadata Structure)</a:t>
            </a:r>
          </a:p>
          <a:p>
            <a:pPr lvl="1"/>
            <a:r>
              <a:rPr lang="en-US" sz="1200" dirty="0" smtClean="0"/>
              <a:t>questionnaires </a:t>
            </a:r>
            <a:endParaRPr lang="en-US" sz="1200" dirty="0"/>
          </a:p>
          <a:p>
            <a:pPr lvl="1"/>
            <a:r>
              <a:rPr lang="en-US" sz="1200" dirty="0" smtClean="0"/>
              <a:t>IT tools</a:t>
            </a:r>
          </a:p>
          <a:p>
            <a:pPr lvl="0"/>
            <a:r>
              <a:rPr lang="en-US" sz="2000" dirty="0" smtClean="0"/>
              <a:t>Linked </a:t>
            </a:r>
            <a:r>
              <a:rPr lang="en-US" sz="2000" dirty="0"/>
              <a:t>data could be the trigger to have a much more organized way of working, generating </a:t>
            </a:r>
            <a:r>
              <a:rPr lang="en-US" sz="2000" b="1" dirty="0"/>
              <a:t>substantial economies of </a:t>
            </a:r>
            <a:r>
              <a:rPr lang="en-US" sz="2000" b="1" dirty="0" smtClean="0"/>
              <a:t>scale </a:t>
            </a:r>
          </a:p>
        </p:txBody>
      </p:sp>
    </p:spTree>
    <p:extLst>
      <p:ext uri="{BB962C8B-B14F-4D97-AF65-F5344CB8AC3E}">
        <p14:creationId xmlns:p14="http://schemas.microsoft.com/office/powerpoint/2010/main" val="1111940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1555750"/>
            <a:ext cx="8229600" cy="936625"/>
          </a:xfrm>
        </p:spPr>
        <p:txBody>
          <a:bodyPr/>
          <a:lstStyle/>
          <a:p>
            <a:pPr indent="0" algn="ctr" eaLnBrk="1" hangingPunct="1"/>
            <a:r>
              <a:rPr lang="fr-BE" altLang="en-US" sz="2400" smtClean="0"/>
              <a:t>  </a:t>
            </a:r>
            <a:endParaRPr lang="en-GB" altLang="en-US" sz="2400" smtClean="0"/>
          </a:p>
        </p:txBody>
      </p:sp>
      <p:sp>
        <p:nvSpPr>
          <p:cNvPr id="6148" name="Rectangle 2"/>
          <p:cNvSpPr txBox="1">
            <a:spLocks noChangeArrowheads="1"/>
          </p:cNvSpPr>
          <p:nvPr/>
        </p:nvSpPr>
        <p:spPr bwMode="auto">
          <a:xfrm>
            <a:off x="400050" y="1196752"/>
            <a:ext cx="863644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58775" indent="-358775"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algn="ctr"/>
            <a:r>
              <a:rPr lang="en-GB" sz="2800" dirty="0" smtClean="0"/>
              <a:t>The way forward</a:t>
            </a:r>
            <a:endParaRPr lang="en-GB" sz="2800" dirty="0"/>
          </a:p>
        </p:txBody>
      </p:sp>
      <p:sp>
        <p:nvSpPr>
          <p:cNvPr id="6149" name="Footer Placeholder 1"/>
          <p:cNvSpPr>
            <a:spLocks noGrp="1"/>
          </p:cNvSpPr>
          <p:nvPr>
            <p:ph type="ftr" sz="quarter" idx="11"/>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r>
              <a:rPr lang="en-GB" altLang="en-US" sz="1400" smtClean="0">
                <a:solidFill>
                  <a:srgbClr val="133176"/>
                </a:solidFill>
                <a:latin typeface="Arial" charset="0"/>
              </a:rPr>
              <a:t> </a:t>
            </a:r>
          </a:p>
        </p:txBody>
      </p:sp>
      <p:sp>
        <p:nvSpPr>
          <p:cNvPr id="6150" name="Slide Number Placeholder 3"/>
          <p:cNvSpPr>
            <a:spLocks noGrp="1"/>
          </p:cNvSpPr>
          <p:nvPr>
            <p:ph type="sldNum" sz="quarter" idx="12"/>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fld id="{3C1B997D-0E0E-4B46-95ED-BB57DC9F4DFD}" type="slidenum">
              <a:rPr lang="en-GB" altLang="en-US" sz="1400" smtClean="0">
                <a:solidFill>
                  <a:srgbClr val="133176"/>
                </a:solidFill>
                <a:latin typeface="Arial" charset="0"/>
                <a:ea typeface="ＭＳ Ｐゴシック" pitchFamily="34" charset="-128"/>
              </a:rPr>
              <a:pPr/>
              <a:t>15</a:t>
            </a:fld>
            <a:endParaRPr lang="en-GB" altLang="en-US" sz="1400" smtClean="0">
              <a:solidFill>
                <a:srgbClr val="133176"/>
              </a:solidFill>
              <a:latin typeface="Arial" charset="0"/>
              <a:ea typeface="ＭＳ Ｐゴシック" pitchFamily="34" charset="-128"/>
            </a:endParaRPr>
          </a:p>
        </p:txBody>
      </p:sp>
      <p:sp>
        <p:nvSpPr>
          <p:cNvPr id="2" name="Content Placeholder 1"/>
          <p:cNvSpPr>
            <a:spLocks noGrp="1"/>
          </p:cNvSpPr>
          <p:nvPr>
            <p:ph idx="1"/>
          </p:nvPr>
        </p:nvSpPr>
        <p:spPr>
          <a:xfrm>
            <a:off x="457200" y="2204864"/>
            <a:ext cx="8435280" cy="3816424"/>
          </a:xfrm>
        </p:spPr>
        <p:txBody>
          <a:bodyPr/>
          <a:lstStyle/>
          <a:p>
            <a:pPr lvl="0"/>
            <a:r>
              <a:rPr lang="en-US" sz="2000" dirty="0" smtClean="0"/>
              <a:t>There </a:t>
            </a:r>
            <a:r>
              <a:rPr lang="en-US" sz="2000" dirty="0"/>
              <a:t>is a clear need for centralized reference places where users </a:t>
            </a:r>
            <a:r>
              <a:rPr lang="en-US" sz="2000" dirty="0" smtClean="0"/>
              <a:t>can </a:t>
            </a:r>
            <a:r>
              <a:rPr lang="en-US" sz="2000" dirty="0"/>
              <a:t>find all the information they are looking for </a:t>
            </a:r>
            <a:endParaRPr lang="en-US" sz="2000" dirty="0" smtClean="0"/>
          </a:p>
          <a:p>
            <a:pPr lvl="1"/>
            <a:r>
              <a:rPr lang="en-US" sz="1600" dirty="0" smtClean="0"/>
              <a:t>the </a:t>
            </a:r>
            <a:r>
              <a:rPr lang="en-US" sz="1600" dirty="0"/>
              <a:t>number of visitors on RAMON is a clear evidence for </a:t>
            </a:r>
            <a:r>
              <a:rPr lang="en-US" sz="1600" dirty="0" smtClean="0"/>
              <a:t>that</a:t>
            </a:r>
          </a:p>
          <a:p>
            <a:pPr lvl="1"/>
            <a:r>
              <a:rPr lang="en-US" sz="1600" dirty="0" smtClean="0"/>
              <a:t>however, changes in priorities and development of existing or new statistical activities will soon make it impossible to continue maintaining it properly</a:t>
            </a:r>
          </a:p>
          <a:p>
            <a:pPr lvl="1"/>
            <a:r>
              <a:rPr lang="en-US" sz="1600" dirty="0" smtClean="0"/>
              <a:t>new ways should therefore be envisaged to guarantee the </a:t>
            </a:r>
            <a:r>
              <a:rPr lang="en-US" sz="1600" dirty="0" err="1" smtClean="0"/>
              <a:t>perennity</a:t>
            </a:r>
            <a:r>
              <a:rPr lang="en-US" sz="1600" dirty="0" smtClean="0"/>
              <a:t> of such tools</a:t>
            </a:r>
          </a:p>
          <a:p>
            <a:pPr lvl="1"/>
            <a:r>
              <a:rPr lang="en-US" sz="1600" dirty="0" smtClean="0"/>
              <a:t>solution lies in </a:t>
            </a:r>
            <a:r>
              <a:rPr lang="en-US" sz="1600" dirty="0"/>
              <a:t>LOD </a:t>
            </a:r>
            <a:r>
              <a:rPr lang="en-US" sz="1600" dirty="0" smtClean="0"/>
              <a:t>and global collaboration between experts</a:t>
            </a:r>
          </a:p>
          <a:p>
            <a:r>
              <a:rPr lang="en-US" sz="2000" dirty="0" smtClean="0"/>
              <a:t>If IOs make their metadata resources available as LOD, it will be possible to build powerful and tailor-made applications that will suit the needs of users</a:t>
            </a:r>
          </a:p>
        </p:txBody>
      </p:sp>
    </p:spTree>
    <p:extLst>
      <p:ext uri="{BB962C8B-B14F-4D97-AF65-F5344CB8AC3E}">
        <p14:creationId xmlns:p14="http://schemas.microsoft.com/office/powerpoint/2010/main" val="314541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1555750"/>
            <a:ext cx="8229600" cy="936625"/>
          </a:xfrm>
        </p:spPr>
        <p:txBody>
          <a:bodyPr/>
          <a:lstStyle/>
          <a:p>
            <a:pPr indent="0" algn="ctr" eaLnBrk="1" hangingPunct="1"/>
            <a:r>
              <a:rPr lang="fr-BE" altLang="en-US" sz="2400" smtClean="0"/>
              <a:t>  </a:t>
            </a:r>
            <a:endParaRPr lang="en-GB" altLang="en-US" sz="2400" smtClean="0"/>
          </a:p>
        </p:txBody>
      </p:sp>
      <p:sp>
        <p:nvSpPr>
          <p:cNvPr id="6149" name="Footer Placeholder 1"/>
          <p:cNvSpPr>
            <a:spLocks noGrp="1"/>
          </p:cNvSpPr>
          <p:nvPr>
            <p:ph type="ftr" sz="quarter" idx="11"/>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r>
              <a:rPr lang="en-GB" altLang="en-US" sz="1400" smtClean="0">
                <a:solidFill>
                  <a:srgbClr val="133176"/>
                </a:solidFill>
                <a:latin typeface="Arial" charset="0"/>
              </a:rPr>
              <a:t> </a:t>
            </a:r>
          </a:p>
        </p:txBody>
      </p:sp>
      <p:sp>
        <p:nvSpPr>
          <p:cNvPr id="6150" name="Slide Number Placeholder 3"/>
          <p:cNvSpPr>
            <a:spLocks noGrp="1"/>
          </p:cNvSpPr>
          <p:nvPr>
            <p:ph type="sldNum" sz="quarter" idx="12"/>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fld id="{3C1B997D-0E0E-4B46-95ED-BB57DC9F4DFD}" type="slidenum">
              <a:rPr lang="en-GB" altLang="en-US" sz="1400" smtClean="0">
                <a:solidFill>
                  <a:srgbClr val="133176"/>
                </a:solidFill>
                <a:latin typeface="Arial" charset="0"/>
                <a:ea typeface="ＭＳ Ｐゴシック" pitchFamily="34" charset="-128"/>
              </a:rPr>
              <a:pPr/>
              <a:t>16</a:t>
            </a:fld>
            <a:endParaRPr lang="en-GB" altLang="en-US" sz="1400" smtClean="0">
              <a:solidFill>
                <a:srgbClr val="133176"/>
              </a:solidFill>
              <a:latin typeface="Arial" charset="0"/>
              <a:ea typeface="ＭＳ Ｐゴシック" pitchFamily="34" charset="-128"/>
            </a:endParaRPr>
          </a:p>
        </p:txBody>
      </p:sp>
      <p:sp>
        <p:nvSpPr>
          <p:cNvPr id="9" name="TextBox 8"/>
          <p:cNvSpPr txBox="1"/>
          <p:nvPr/>
        </p:nvSpPr>
        <p:spPr>
          <a:xfrm>
            <a:off x="395536" y="2132856"/>
            <a:ext cx="8564438" cy="4222694"/>
          </a:xfrm>
          <a:prstGeom prst="rect">
            <a:avLst/>
          </a:prstGeom>
          <a:noFill/>
        </p:spPr>
        <p:txBody>
          <a:bodyPr wrap="square" rtlCol="0">
            <a:spAutoFit/>
          </a:bodyPr>
          <a:lstStyle/>
          <a:p>
            <a:pPr lvl="0">
              <a:spcBef>
                <a:spcPct val="20000"/>
              </a:spcBef>
              <a:buClr>
                <a:srgbClr val="0F5494"/>
              </a:buClr>
            </a:pPr>
            <a:r>
              <a:rPr lang="en-US" sz="1800" b="0" kern="0" dirty="0">
                <a:solidFill>
                  <a:srgbClr val="0F5494"/>
                </a:solidFill>
                <a:latin typeface="Verdana"/>
                <a:cs typeface="+mn-cs"/>
              </a:rPr>
              <a:t>Centralizing all metadata and making them available in easily reusable formats would have many advantages</a:t>
            </a:r>
            <a:r>
              <a:rPr lang="en-US" sz="1800" b="0" kern="0" dirty="0" smtClean="0">
                <a:solidFill>
                  <a:srgbClr val="0F5494"/>
                </a:solidFill>
                <a:latin typeface="Verdana"/>
                <a:cs typeface="+mn-cs"/>
              </a:rPr>
              <a:t>:</a:t>
            </a:r>
            <a:endParaRPr lang="en-GB" sz="1800" b="0" kern="0" dirty="0">
              <a:solidFill>
                <a:srgbClr val="0F5494"/>
              </a:solidFill>
              <a:latin typeface="Verdana"/>
              <a:cs typeface="+mn-cs"/>
            </a:endParaRPr>
          </a:p>
          <a:p>
            <a:pPr marL="285750" indent="-285750">
              <a:spcBef>
                <a:spcPct val="20000"/>
              </a:spcBef>
              <a:buClr>
                <a:srgbClr val="0F5494"/>
              </a:buClr>
              <a:buFontTx/>
              <a:buChar char="•"/>
            </a:pPr>
            <a:r>
              <a:rPr lang="en-US" sz="1400" b="0" kern="0" dirty="0" smtClean="0">
                <a:solidFill>
                  <a:srgbClr val="0F5494"/>
                </a:solidFill>
                <a:latin typeface="Verdana"/>
              </a:rPr>
              <a:t>have </a:t>
            </a:r>
            <a:r>
              <a:rPr lang="en-US" sz="1400" kern="0" dirty="0" smtClean="0">
                <a:solidFill>
                  <a:srgbClr val="0F5494"/>
                </a:solidFill>
                <a:latin typeface="Verdana"/>
              </a:rPr>
              <a:t>one </a:t>
            </a:r>
            <a:r>
              <a:rPr lang="en-US" sz="1400" kern="0" dirty="0">
                <a:solidFill>
                  <a:srgbClr val="0F5494"/>
                </a:solidFill>
                <a:latin typeface="Verdana"/>
              </a:rPr>
              <a:t>reference place </a:t>
            </a:r>
            <a:r>
              <a:rPr lang="en-US" sz="1400" b="0" kern="0" dirty="0">
                <a:solidFill>
                  <a:srgbClr val="0F5494"/>
                </a:solidFill>
                <a:latin typeface="Verdana"/>
              </a:rPr>
              <a:t>for </a:t>
            </a:r>
            <a:r>
              <a:rPr lang="en-US" sz="1400" b="0" kern="0" dirty="0" smtClean="0">
                <a:solidFill>
                  <a:srgbClr val="0F5494"/>
                </a:solidFill>
                <a:latin typeface="Verdana"/>
              </a:rPr>
              <a:t>all metadata </a:t>
            </a:r>
            <a:r>
              <a:rPr lang="en-US" sz="1400" b="0" kern="0" dirty="0">
                <a:solidFill>
                  <a:srgbClr val="0F5494"/>
                </a:solidFill>
                <a:latin typeface="Verdana"/>
              </a:rPr>
              <a:t>information</a:t>
            </a:r>
            <a:endParaRPr lang="en-GB" sz="1400" b="0" kern="0" dirty="0">
              <a:solidFill>
                <a:srgbClr val="0F5494"/>
              </a:solidFill>
              <a:latin typeface="Verdana"/>
            </a:endParaRPr>
          </a:p>
          <a:p>
            <a:pPr marL="285750" indent="-285750">
              <a:spcBef>
                <a:spcPct val="20000"/>
              </a:spcBef>
              <a:buClr>
                <a:srgbClr val="0F5494"/>
              </a:buClr>
              <a:buFontTx/>
              <a:buChar char="•"/>
            </a:pPr>
            <a:r>
              <a:rPr lang="en-US" sz="1400" b="0" kern="0" dirty="0">
                <a:solidFill>
                  <a:srgbClr val="0F5494"/>
                </a:solidFill>
                <a:latin typeface="Verdana"/>
              </a:rPr>
              <a:t>when </a:t>
            </a:r>
            <a:r>
              <a:rPr lang="en-US" sz="1400" b="0" kern="0" dirty="0" smtClean="0">
                <a:solidFill>
                  <a:srgbClr val="0F5494"/>
                </a:solidFill>
                <a:latin typeface="Verdana"/>
              </a:rPr>
              <a:t>a </a:t>
            </a:r>
            <a:r>
              <a:rPr lang="en-US" sz="1400" b="0" kern="0" dirty="0">
                <a:solidFill>
                  <a:srgbClr val="0F5494"/>
                </a:solidFill>
                <a:latin typeface="Verdana"/>
              </a:rPr>
              <a:t>new </a:t>
            </a:r>
            <a:r>
              <a:rPr lang="en-US" sz="1400" b="0" kern="0" dirty="0" smtClean="0">
                <a:solidFill>
                  <a:srgbClr val="0F5494"/>
                </a:solidFill>
                <a:latin typeface="Verdana"/>
              </a:rPr>
              <a:t>survey is launched, </a:t>
            </a:r>
            <a:r>
              <a:rPr lang="en-US" sz="1400" b="0" kern="0" dirty="0">
                <a:solidFill>
                  <a:srgbClr val="0F5494"/>
                </a:solidFill>
                <a:latin typeface="Verdana"/>
              </a:rPr>
              <a:t>the existence of such a central </a:t>
            </a:r>
            <a:r>
              <a:rPr lang="en-US" sz="1400" b="0" kern="0" dirty="0" smtClean="0">
                <a:solidFill>
                  <a:srgbClr val="0F5494"/>
                </a:solidFill>
                <a:latin typeface="Verdana"/>
              </a:rPr>
              <a:t>repository </a:t>
            </a:r>
            <a:r>
              <a:rPr lang="en-US" sz="1400" b="0" kern="0" dirty="0">
                <a:solidFill>
                  <a:srgbClr val="0F5494"/>
                </a:solidFill>
                <a:latin typeface="Verdana"/>
              </a:rPr>
              <a:t>would </a:t>
            </a:r>
            <a:r>
              <a:rPr lang="en-US" sz="1400" kern="0" dirty="0">
                <a:solidFill>
                  <a:srgbClr val="0F5494"/>
                </a:solidFill>
                <a:latin typeface="Verdana"/>
              </a:rPr>
              <a:t>refrain from creating </a:t>
            </a:r>
            <a:r>
              <a:rPr lang="en-US" sz="1400" b="0" kern="0" dirty="0">
                <a:solidFill>
                  <a:srgbClr val="0F5494"/>
                </a:solidFill>
                <a:latin typeface="Verdana"/>
              </a:rPr>
              <a:t>yet </a:t>
            </a:r>
            <a:r>
              <a:rPr lang="en-US" sz="1400" kern="0" dirty="0">
                <a:solidFill>
                  <a:srgbClr val="0F5494"/>
                </a:solidFill>
                <a:latin typeface="Verdana"/>
              </a:rPr>
              <a:t>new classifications</a:t>
            </a:r>
            <a:r>
              <a:rPr lang="en-US" sz="1400" b="0" kern="0" dirty="0">
                <a:solidFill>
                  <a:srgbClr val="0F5494"/>
                </a:solidFill>
                <a:latin typeface="Verdana"/>
              </a:rPr>
              <a:t>, concepts, etc.</a:t>
            </a:r>
            <a:endParaRPr lang="en-GB" sz="1400" b="0" kern="0" dirty="0">
              <a:solidFill>
                <a:srgbClr val="0F5494"/>
              </a:solidFill>
              <a:latin typeface="Verdana"/>
            </a:endParaRPr>
          </a:p>
          <a:p>
            <a:pPr marL="285750" indent="-285750">
              <a:spcBef>
                <a:spcPct val="20000"/>
              </a:spcBef>
              <a:buClr>
                <a:srgbClr val="0F5494"/>
              </a:buClr>
              <a:buFontTx/>
              <a:buChar char="•"/>
            </a:pPr>
            <a:r>
              <a:rPr lang="en-US" sz="1400" b="0" kern="0" dirty="0">
                <a:solidFill>
                  <a:srgbClr val="0F5494"/>
                </a:solidFill>
                <a:latin typeface="Verdana"/>
              </a:rPr>
              <a:t>the identification of diverging concepts could be a trigger for the concerned organizations to try and </a:t>
            </a:r>
            <a:r>
              <a:rPr lang="en-US" sz="1400" kern="0" dirty="0">
                <a:solidFill>
                  <a:srgbClr val="0F5494"/>
                </a:solidFill>
                <a:latin typeface="Verdana"/>
              </a:rPr>
              <a:t>reduce</a:t>
            </a:r>
            <a:r>
              <a:rPr lang="en-US" sz="1400" b="0" kern="0" dirty="0">
                <a:solidFill>
                  <a:srgbClr val="0F5494"/>
                </a:solidFill>
                <a:latin typeface="Verdana"/>
              </a:rPr>
              <a:t> </a:t>
            </a:r>
            <a:r>
              <a:rPr lang="en-US" sz="1400" b="0" kern="0" dirty="0" smtClean="0">
                <a:solidFill>
                  <a:srgbClr val="0F5494"/>
                </a:solidFill>
                <a:latin typeface="Verdana"/>
              </a:rPr>
              <a:t>these </a:t>
            </a:r>
            <a:r>
              <a:rPr lang="en-US" sz="1400" kern="0" dirty="0" smtClean="0">
                <a:solidFill>
                  <a:srgbClr val="0F5494"/>
                </a:solidFill>
                <a:latin typeface="Verdana"/>
              </a:rPr>
              <a:t>divergences</a:t>
            </a:r>
            <a:endParaRPr lang="en-GB" sz="1400" kern="0" dirty="0">
              <a:solidFill>
                <a:srgbClr val="0F5494"/>
              </a:solidFill>
              <a:latin typeface="Verdana"/>
            </a:endParaRPr>
          </a:p>
          <a:p>
            <a:pPr marL="285750" indent="-285750">
              <a:spcBef>
                <a:spcPct val="20000"/>
              </a:spcBef>
              <a:buClr>
                <a:srgbClr val="0F5494"/>
              </a:buClr>
              <a:buFontTx/>
              <a:buChar char="•"/>
            </a:pPr>
            <a:r>
              <a:rPr lang="en-US" sz="1400" b="0" kern="0" dirty="0">
                <a:solidFill>
                  <a:srgbClr val="0F5494"/>
                </a:solidFill>
                <a:latin typeface="Verdana"/>
              </a:rPr>
              <a:t>the </a:t>
            </a:r>
            <a:r>
              <a:rPr lang="en-US" sz="1400" kern="0" dirty="0">
                <a:solidFill>
                  <a:srgbClr val="0F5494"/>
                </a:solidFill>
                <a:latin typeface="Verdana"/>
              </a:rPr>
              <a:t>identification</a:t>
            </a:r>
            <a:r>
              <a:rPr lang="en-US" sz="1400" b="0" kern="0" dirty="0">
                <a:solidFill>
                  <a:srgbClr val="0F5494"/>
                </a:solidFill>
                <a:latin typeface="Verdana"/>
              </a:rPr>
              <a:t> of very </a:t>
            </a:r>
            <a:r>
              <a:rPr lang="en-US" sz="1400" kern="0" dirty="0">
                <a:solidFill>
                  <a:srgbClr val="0F5494"/>
                </a:solidFill>
                <a:latin typeface="Verdana"/>
              </a:rPr>
              <a:t>similar concepts </a:t>
            </a:r>
            <a:r>
              <a:rPr lang="en-US" sz="1400" b="0" kern="0" dirty="0">
                <a:solidFill>
                  <a:srgbClr val="0F5494"/>
                </a:solidFill>
                <a:latin typeface="Verdana"/>
              </a:rPr>
              <a:t>could be a trigger to try and have identical concepts</a:t>
            </a:r>
            <a:endParaRPr lang="en-GB" sz="1400" b="0" kern="0" dirty="0">
              <a:solidFill>
                <a:srgbClr val="0F5494"/>
              </a:solidFill>
              <a:latin typeface="Verdana"/>
            </a:endParaRPr>
          </a:p>
          <a:p>
            <a:pPr marL="285750" indent="-285750">
              <a:spcBef>
                <a:spcPct val="20000"/>
              </a:spcBef>
              <a:buClr>
                <a:srgbClr val="0F5494"/>
              </a:buClr>
              <a:buFontTx/>
              <a:buChar char="•"/>
            </a:pPr>
            <a:r>
              <a:rPr lang="en-US" sz="1400" b="0" kern="0" dirty="0">
                <a:solidFill>
                  <a:srgbClr val="0F5494"/>
                </a:solidFill>
                <a:latin typeface="Verdana"/>
              </a:rPr>
              <a:t>one piece of information made available as linked data does </a:t>
            </a:r>
            <a:r>
              <a:rPr lang="en-US" sz="1400" kern="0" dirty="0">
                <a:solidFill>
                  <a:srgbClr val="0F5494"/>
                </a:solidFill>
                <a:latin typeface="Verdana"/>
              </a:rPr>
              <a:t>not</a:t>
            </a:r>
            <a:r>
              <a:rPr lang="en-US" sz="1400" b="0" kern="0" dirty="0">
                <a:solidFill>
                  <a:srgbClr val="0F5494"/>
                </a:solidFill>
                <a:latin typeface="Verdana"/>
              </a:rPr>
              <a:t> have </a:t>
            </a:r>
            <a:r>
              <a:rPr lang="en-US" sz="1400" kern="0" dirty="0">
                <a:solidFill>
                  <a:srgbClr val="0F5494"/>
                </a:solidFill>
                <a:latin typeface="Verdana"/>
              </a:rPr>
              <a:t>to be duplicated</a:t>
            </a:r>
            <a:r>
              <a:rPr lang="en-US" sz="1400" b="0" kern="0" dirty="0">
                <a:solidFill>
                  <a:srgbClr val="0F5494"/>
                </a:solidFill>
                <a:latin typeface="Verdana"/>
              </a:rPr>
              <a:t> internally, thus saving resources</a:t>
            </a:r>
            <a:endParaRPr lang="en-GB" sz="1400" b="0" kern="0" dirty="0">
              <a:solidFill>
                <a:srgbClr val="0F5494"/>
              </a:solidFill>
              <a:latin typeface="Verdana"/>
            </a:endParaRPr>
          </a:p>
          <a:p>
            <a:pPr marL="285750" indent="-285750">
              <a:spcBef>
                <a:spcPct val="20000"/>
              </a:spcBef>
              <a:buClr>
                <a:srgbClr val="0F5494"/>
              </a:buClr>
              <a:buFontTx/>
              <a:buChar char="•"/>
            </a:pPr>
            <a:r>
              <a:rPr lang="en-US" sz="1400" b="0" kern="0" dirty="0">
                <a:solidFill>
                  <a:srgbClr val="0F5494"/>
                </a:solidFill>
                <a:latin typeface="Verdana"/>
              </a:rPr>
              <a:t>expertise is not concentrated in the </a:t>
            </a:r>
            <a:r>
              <a:rPr lang="en-US" sz="1400" b="0" kern="0" dirty="0" smtClean="0">
                <a:solidFill>
                  <a:srgbClr val="0F5494"/>
                </a:solidFill>
                <a:latin typeface="Verdana"/>
              </a:rPr>
              <a:t>IOs - </a:t>
            </a:r>
            <a:r>
              <a:rPr lang="en-US" sz="1400" b="0" kern="0" dirty="0">
                <a:solidFill>
                  <a:srgbClr val="0F5494"/>
                </a:solidFill>
                <a:latin typeface="Verdana"/>
              </a:rPr>
              <a:t>it is also well present in national </a:t>
            </a:r>
            <a:r>
              <a:rPr lang="en-US" sz="1400" b="0" kern="0" dirty="0" smtClean="0">
                <a:solidFill>
                  <a:srgbClr val="0F5494"/>
                </a:solidFill>
                <a:latin typeface="Verdana"/>
              </a:rPr>
              <a:t>organizations </a:t>
            </a:r>
            <a:r>
              <a:rPr lang="en-US" sz="1400" b="0" kern="0" dirty="0">
                <a:solidFill>
                  <a:srgbClr val="0F5494"/>
                </a:solidFill>
                <a:latin typeface="Verdana"/>
              </a:rPr>
              <a:t>with linked data, these </a:t>
            </a:r>
            <a:r>
              <a:rPr lang="en-US" sz="1400" kern="0" dirty="0">
                <a:solidFill>
                  <a:srgbClr val="0F5494"/>
                </a:solidFill>
                <a:latin typeface="Verdana"/>
              </a:rPr>
              <a:t>national experts </a:t>
            </a:r>
            <a:r>
              <a:rPr lang="en-US" sz="1400" b="0" kern="0" dirty="0">
                <a:solidFill>
                  <a:srgbClr val="0F5494"/>
                </a:solidFill>
                <a:latin typeface="Verdana"/>
              </a:rPr>
              <a:t>could be much more </a:t>
            </a:r>
            <a:r>
              <a:rPr lang="en-US" sz="1400" kern="0" dirty="0" smtClean="0">
                <a:solidFill>
                  <a:srgbClr val="0F5494"/>
                </a:solidFill>
                <a:latin typeface="Verdana"/>
              </a:rPr>
              <a:t>involved</a:t>
            </a:r>
          </a:p>
          <a:p>
            <a:pPr marL="285750" indent="-285750">
              <a:spcBef>
                <a:spcPct val="20000"/>
              </a:spcBef>
              <a:buClr>
                <a:srgbClr val="0F5494"/>
              </a:buClr>
              <a:buFontTx/>
              <a:buChar char="•"/>
            </a:pPr>
            <a:r>
              <a:rPr lang="en-US" sz="1400" b="0" kern="0" dirty="0" smtClean="0">
                <a:solidFill>
                  <a:srgbClr val="0F5494"/>
                </a:solidFill>
                <a:latin typeface="Verdana"/>
              </a:rPr>
              <a:t>involvement of national experts and organizations could improve the </a:t>
            </a:r>
            <a:r>
              <a:rPr lang="en-US" sz="1400" kern="0" dirty="0" smtClean="0">
                <a:solidFill>
                  <a:srgbClr val="0F5494"/>
                </a:solidFill>
                <a:latin typeface="Verdana"/>
              </a:rPr>
              <a:t>multilingual character </a:t>
            </a:r>
            <a:r>
              <a:rPr lang="en-US" sz="1400" b="0" kern="0" dirty="0" smtClean="0">
                <a:solidFill>
                  <a:srgbClr val="0F5494"/>
                </a:solidFill>
                <a:latin typeface="Verdana"/>
              </a:rPr>
              <a:t>of the information disseminated (similar to Wikipedia approach)</a:t>
            </a:r>
            <a:endParaRPr lang="en-GB" sz="1400" b="0" kern="0" dirty="0">
              <a:solidFill>
                <a:srgbClr val="0F5494"/>
              </a:solidFill>
              <a:latin typeface="Verdana"/>
            </a:endParaRPr>
          </a:p>
          <a:p>
            <a:pPr marL="285750" indent="-285750">
              <a:spcBef>
                <a:spcPct val="20000"/>
              </a:spcBef>
              <a:buClr>
                <a:srgbClr val="0F5494"/>
              </a:buClr>
              <a:buFontTx/>
              <a:buChar char="•"/>
            </a:pPr>
            <a:r>
              <a:rPr lang="en-US" sz="1400" b="0" kern="0" dirty="0">
                <a:solidFill>
                  <a:srgbClr val="0F5494"/>
                </a:solidFill>
                <a:latin typeface="Verdana"/>
              </a:rPr>
              <a:t>the secretariat for such a system </a:t>
            </a:r>
            <a:r>
              <a:rPr lang="en-US" sz="1400" b="0" kern="0" dirty="0" smtClean="0">
                <a:solidFill>
                  <a:srgbClr val="0F5494"/>
                </a:solidFill>
                <a:latin typeface="Verdana"/>
              </a:rPr>
              <a:t>should </a:t>
            </a:r>
            <a:r>
              <a:rPr lang="en-US" sz="1400" b="0" kern="0" dirty="0">
                <a:solidFill>
                  <a:srgbClr val="0F5494"/>
                </a:solidFill>
                <a:latin typeface="Verdana"/>
              </a:rPr>
              <a:t>be at </a:t>
            </a:r>
            <a:r>
              <a:rPr lang="en-US" sz="1400" kern="0" dirty="0">
                <a:solidFill>
                  <a:srgbClr val="0F5494"/>
                </a:solidFill>
                <a:latin typeface="Verdana"/>
              </a:rPr>
              <a:t>global level </a:t>
            </a:r>
            <a:r>
              <a:rPr lang="en-US" sz="1400" b="0" kern="0" dirty="0">
                <a:solidFill>
                  <a:srgbClr val="0F5494"/>
                </a:solidFill>
                <a:latin typeface="Verdana"/>
              </a:rPr>
              <a:t>(i.e. UN), thus inspiring trust and fostering </a:t>
            </a:r>
            <a:r>
              <a:rPr lang="en-US" sz="1400" kern="0" dirty="0" smtClean="0">
                <a:solidFill>
                  <a:srgbClr val="0F5494"/>
                </a:solidFill>
                <a:latin typeface="Verdana"/>
              </a:rPr>
              <a:t>standardization</a:t>
            </a:r>
            <a:endParaRPr lang="en-GB" sz="3200" dirty="0">
              <a:solidFill>
                <a:srgbClr val="0F5494"/>
              </a:solidFill>
              <a:latin typeface="+mn-lt"/>
              <a:cs typeface="+mn-cs"/>
            </a:endParaRPr>
          </a:p>
        </p:txBody>
      </p:sp>
      <p:sp>
        <p:nvSpPr>
          <p:cNvPr id="10" name="Rectangle 2"/>
          <p:cNvSpPr txBox="1">
            <a:spLocks noChangeArrowheads="1"/>
          </p:cNvSpPr>
          <p:nvPr/>
        </p:nvSpPr>
        <p:spPr bwMode="auto">
          <a:xfrm>
            <a:off x="323528" y="1196752"/>
            <a:ext cx="863644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58775" indent="-358775"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algn="ctr"/>
            <a:r>
              <a:rPr lang="en-GB" sz="2800" dirty="0" smtClean="0"/>
              <a:t>Leverage effect of centralization </a:t>
            </a:r>
            <a:endParaRPr lang="en-GB" sz="2800" dirty="0"/>
          </a:p>
        </p:txBody>
      </p:sp>
    </p:spTree>
    <p:extLst>
      <p:ext uri="{BB962C8B-B14F-4D97-AF65-F5344CB8AC3E}">
        <p14:creationId xmlns:p14="http://schemas.microsoft.com/office/powerpoint/2010/main" val="887455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GB" smtClean="0"/>
          </a:p>
          <a:p>
            <a:pPr>
              <a:defRPr/>
            </a:pPr>
            <a:fld id="{58BA3124-3513-4A92-8F8D-9D64B53AE4A5}" type="slidenum">
              <a:rPr lang="en-GB" sz="1100" smtClean="0"/>
              <a:pPr>
                <a:defRPr/>
              </a:pPr>
              <a:t>17</a:t>
            </a:fld>
            <a:endParaRPr lang="en-GB" sz="1100" dirty="0"/>
          </a:p>
        </p:txBody>
      </p:sp>
      <p:sp>
        <p:nvSpPr>
          <p:cNvPr id="6" name="Rectangle 2"/>
          <p:cNvSpPr txBox="1">
            <a:spLocks noGrp="1" noChangeArrowheads="1"/>
          </p:cNvSpPr>
          <p:nvPr>
            <p:ph type="title"/>
          </p:nvPr>
        </p:nvSpPr>
        <p:spPr bwMode="auto">
          <a:xfrm>
            <a:off x="1619672" y="2204864"/>
            <a:ext cx="5832648"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58775" indent="-358775"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algn="ctr" eaLnBrk="1" hangingPunct="1"/>
            <a:r>
              <a:rPr lang="en-GB" altLang="en-US" sz="3000" b="1" dirty="0" smtClean="0">
                <a:cs typeface="Arial" charset="0"/>
              </a:rPr>
              <a:t/>
            </a:r>
            <a:br>
              <a:rPr lang="en-GB" altLang="en-US" sz="3000" b="1" dirty="0" smtClean="0">
                <a:cs typeface="Arial" charset="0"/>
              </a:rPr>
            </a:br>
            <a:r>
              <a:rPr lang="en-GB" altLang="en-US" sz="3000" b="1" dirty="0" smtClean="0">
                <a:cs typeface="Arial" charset="0"/>
              </a:rPr>
              <a:t>Thank you for your attention</a:t>
            </a:r>
            <a:br>
              <a:rPr lang="en-GB" altLang="en-US" sz="3000" b="1" dirty="0" smtClean="0">
                <a:cs typeface="Arial" charset="0"/>
              </a:rPr>
            </a:br>
            <a:endParaRPr lang="es-ES" altLang="en-US" sz="2400" b="1" dirty="0">
              <a:cs typeface="Arial" charset="0"/>
            </a:endParaRPr>
          </a:p>
        </p:txBody>
      </p:sp>
      <p:sp>
        <p:nvSpPr>
          <p:cNvPr id="5" name="Rectangle 2"/>
          <p:cNvSpPr txBox="1">
            <a:spLocks noChangeArrowheads="1"/>
          </p:cNvSpPr>
          <p:nvPr/>
        </p:nvSpPr>
        <p:spPr bwMode="auto">
          <a:xfrm>
            <a:off x="683568" y="4221088"/>
            <a:ext cx="7560840" cy="1863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58775" indent="-358775" algn="l" rtl="0" eaLnBrk="0" fontAlgn="base" hangingPunct="0">
              <a:spcBef>
                <a:spcPct val="0"/>
              </a:spcBef>
              <a:spcAft>
                <a:spcPct val="0"/>
              </a:spcAft>
              <a:defRPr sz="1200" b="1">
                <a:solidFill>
                  <a:srgbClr val="0F5494"/>
                </a:solidFill>
                <a:latin typeface="Verdana" pitchFamily="34" charset="0"/>
                <a:ea typeface="+mj-ea"/>
                <a:cs typeface="+mj-cs"/>
              </a:defRPr>
            </a:lvl1pPr>
            <a:lvl2pPr marL="742950" indent="-285750" algn="l" rtl="0" eaLnBrk="0" fontAlgn="base" hangingPunct="0">
              <a:spcBef>
                <a:spcPct val="0"/>
              </a:spcBef>
              <a:spcAft>
                <a:spcPct val="0"/>
              </a:spcAft>
              <a:defRPr sz="1200" b="1">
                <a:solidFill>
                  <a:srgbClr val="0F5494"/>
                </a:solidFill>
                <a:latin typeface="Verdana" pitchFamily="34" charset="0"/>
              </a:defRPr>
            </a:lvl2pPr>
            <a:lvl3pPr marL="1143000" indent="-228600" algn="l" rtl="0" eaLnBrk="0" fontAlgn="base" hangingPunct="0">
              <a:spcBef>
                <a:spcPct val="0"/>
              </a:spcBef>
              <a:spcAft>
                <a:spcPct val="0"/>
              </a:spcAft>
              <a:defRPr sz="1200" b="1">
                <a:solidFill>
                  <a:srgbClr val="0F5494"/>
                </a:solidFill>
                <a:latin typeface="Verdana" pitchFamily="34" charset="0"/>
              </a:defRPr>
            </a:lvl3pPr>
            <a:lvl4pPr marL="1600200" indent="-228600" algn="l" rtl="0" eaLnBrk="0" fontAlgn="base" hangingPunct="0">
              <a:spcBef>
                <a:spcPct val="0"/>
              </a:spcBef>
              <a:spcAft>
                <a:spcPct val="0"/>
              </a:spcAft>
              <a:defRPr sz="1200" b="1">
                <a:solidFill>
                  <a:srgbClr val="0F5494"/>
                </a:solidFill>
                <a:latin typeface="Verdana" pitchFamily="34" charset="0"/>
              </a:defRPr>
            </a:lvl4pPr>
            <a:lvl5pPr marL="2057400" indent="-228600" algn="l" rtl="0" eaLnBrk="0" fontAlgn="base" hangingPunct="0">
              <a:spcBef>
                <a:spcPct val="0"/>
              </a:spcBef>
              <a:spcAft>
                <a:spcPct val="0"/>
              </a:spcAft>
              <a:defRPr sz="1200" b="1">
                <a:solidFill>
                  <a:srgbClr val="0F5494"/>
                </a:solidFill>
                <a:latin typeface="Verdana" pitchFamily="34" charset="0"/>
              </a:defRPr>
            </a:lvl5pPr>
            <a:lvl6pPr marL="2514600" indent="-228600" algn="l" rtl="0" eaLnBrk="0" fontAlgn="base" hangingPunct="0">
              <a:spcBef>
                <a:spcPct val="0"/>
              </a:spcBef>
              <a:spcAft>
                <a:spcPct val="0"/>
              </a:spcAft>
              <a:defRPr sz="1200" b="1">
                <a:solidFill>
                  <a:srgbClr val="0F5494"/>
                </a:solidFill>
                <a:latin typeface="Verdana" pitchFamily="34" charset="0"/>
              </a:defRPr>
            </a:lvl6pPr>
            <a:lvl7pPr marL="2971800" indent="-228600" algn="l" rtl="0" eaLnBrk="0" fontAlgn="base" hangingPunct="0">
              <a:spcBef>
                <a:spcPct val="0"/>
              </a:spcBef>
              <a:spcAft>
                <a:spcPct val="0"/>
              </a:spcAft>
              <a:defRPr sz="1200" b="1">
                <a:solidFill>
                  <a:srgbClr val="0F5494"/>
                </a:solidFill>
                <a:latin typeface="Verdana" pitchFamily="34" charset="0"/>
              </a:defRPr>
            </a:lvl7pPr>
            <a:lvl8pPr marL="3429000" indent="-228600" algn="l" rtl="0" eaLnBrk="0" fontAlgn="base" hangingPunct="0">
              <a:spcBef>
                <a:spcPct val="0"/>
              </a:spcBef>
              <a:spcAft>
                <a:spcPct val="0"/>
              </a:spcAft>
              <a:defRPr sz="1200" b="1">
                <a:solidFill>
                  <a:srgbClr val="0F5494"/>
                </a:solidFill>
                <a:latin typeface="Verdana" pitchFamily="34" charset="0"/>
              </a:defRPr>
            </a:lvl8pPr>
            <a:lvl9pPr marL="3886200" indent="-228600" algn="l" rtl="0" eaLnBrk="0" fontAlgn="base" hangingPunct="0">
              <a:spcBef>
                <a:spcPct val="0"/>
              </a:spcBef>
              <a:spcAft>
                <a:spcPct val="0"/>
              </a:spcAft>
              <a:defRPr sz="1200" b="1">
                <a:solidFill>
                  <a:srgbClr val="0F5494"/>
                </a:solidFill>
                <a:latin typeface="Verdana" pitchFamily="34" charset="0"/>
              </a:defRPr>
            </a:lvl9pPr>
          </a:lstStyle>
          <a:p>
            <a:pPr eaLnBrk="1" hangingPunct="1"/>
            <a:r>
              <a:rPr lang="en-GB" altLang="en-US" sz="2000" kern="0" dirty="0" smtClean="0">
                <a:cs typeface="Arial" charset="0"/>
              </a:rPr>
              <a:t>Contact:</a:t>
            </a:r>
            <a:r>
              <a:rPr lang="en-GB" altLang="en-US" sz="2400" kern="0" dirty="0" smtClean="0">
                <a:cs typeface="Arial" charset="0"/>
              </a:rPr>
              <a:t> </a:t>
            </a:r>
            <a:r>
              <a:rPr lang="en-GB" altLang="en-US" sz="1800" kern="0" dirty="0" smtClean="0">
                <a:cs typeface="Arial" charset="0"/>
                <a:hlinkClick r:id="rId2"/>
              </a:rPr>
              <a:t>Danny.Delcambre@ec.europa.eu</a:t>
            </a:r>
            <a:r>
              <a:rPr lang="en-GB" altLang="en-US" sz="2400" kern="0" dirty="0" smtClean="0">
                <a:cs typeface="Arial" charset="0"/>
              </a:rPr>
              <a:t> </a:t>
            </a:r>
            <a:endParaRPr lang="es-ES" altLang="en-US" sz="2400" kern="0" dirty="0">
              <a:cs typeface="Arial" charset="0"/>
            </a:endParaRPr>
          </a:p>
        </p:txBody>
      </p:sp>
    </p:spTree>
    <p:extLst>
      <p:ext uri="{BB962C8B-B14F-4D97-AF65-F5344CB8AC3E}">
        <p14:creationId xmlns:p14="http://schemas.microsoft.com/office/powerpoint/2010/main" val="213878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8313" y="1340768"/>
            <a:ext cx="8229600" cy="1296144"/>
          </a:xfrm>
        </p:spPr>
        <p:txBody>
          <a:bodyPr/>
          <a:lstStyle/>
          <a:p>
            <a:pPr algn="ctr"/>
            <a:r>
              <a:rPr lang="en-GB" dirty="0" smtClean="0"/>
              <a:t>3 dimensions of innovation and modernisation work of Eurostat</a:t>
            </a:r>
            <a:endParaRPr lang="en-GB" dirty="0"/>
          </a:p>
        </p:txBody>
      </p:sp>
      <p:sp>
        <p:nvSpPr>
          <p:cNvPr id="2" name="Slide Number Placeholder 1"/>
          <p:cNvSpPr>
            <a:spLocks noGrp="1"/>
          </p:cNvSpPr>
          <p:nvPr>
            <p:ph type="sldNum" sz="quarter" idx="12"/>
          </p:nvPr>
        </p:nvSpPr>
        <p:spPr/>
        <p:txBody>
          <a:bodyPr/>
          <a:lstStyle/>
          <a:p>
            <a:pPr>
              <a:defRPr/>
            </a:pPr>
            <a:fld id="{F89CB955-70ED-490A-9DCE-D1C03C3E9425}" type="slidenum">
              <a:rPr lang="en-GB" smtClean="0"/>
              <a:pPr>
                <a:defRPr/>
              </a:pPr>
              <a:t>2</a:t>
            </a:fld>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11534584"/>
              </p:ext>
            </p:extLst>
          </p:nvPr>
        </p:nvGraphicFramePr>
        <p:xfrm>
          <a:off x="529208" y="2780928"/>
          <a:ext cx="8075240" cy="3154768"/>
        </p:xfrm>
        <a:graphic>
          <a:graphicData uri="http://schemas.openxmlformats.org/drawingml/2006/table">
            <a:tbl>
              <a:tblPr firstRow="1" bandRow="1">
                <a:tableStyleId>{073A0DAA-6AF3-43AB-8588-CEC1D06C72B9}</a:tableStyleId>
              </a:tblPr>
              <a:tblGrid>
                <a:gridCol w="2934037"/>
                <a:gridCol w="2637876"/>
                <a:gridCol w="2503327"/>
              </a:tblGrid>
              <a:tr h="418915">
                <a:tc>
                  <a:txBody>
                    <a:bodyPr/>
                    <a:lstStyle/>
                    <a:p>
                      <a:pPr algn="ctr"/>
                      <a:r>
                        <a:rPr lang="en-GB" dirty="0" smtClean="0"/>
                        <a:t>Dimension</a:t>
                      </a:r>
                      <a:endParaRPr lang="en-GB" dirty="0"/>
                    </a:p>
                  </a:txBody>
                  <a:tcPr/>
                </a:tc>
                <a:tc>
                  <a:txBody>
                    <a:bodyPr/>
                    <a:lstStyle/>
                    <a:p>
                      <a:pPr algn="ctr"/>
                      <a:r>
                        <a:rPr lang="en-GB" dirty="0" smtClean="0"/>
                        <a:t>Stakeholders</a:t>
                      </a:r>
                      <a:endParaRPr lang="en-GB" dirty="0"/>
                    </a:p>
                  </a:txBody>
                  <a:tcPr/>
                </a:tc>
                <a:tc>
                  <a:txBody>
                    <a:bodyPr/>
                    <a:lstStyle/>
                    <a:p>
                      <a:pPr algn="ctr"/>
                      <a:r>
                        <a:rPr lang="en-GB" dirty="0" smtClean="0"/>
                        <a:t>Initiatives / Projects</a:t>
                      </a:r>
                      <a:endParaRPr lang="en-GB" dirty="0"/>
                    </a:p>
                  </a:txBody>
                  <a:tcPr/>
                </a:tc>
              </a:tr>
              <a:tr h="877229">
                <a:tc>
                  <a:txBody>
                    <a:bodyPr/>
                    <a:lstStyle/>
                    <a:p>
                      <a:pPr marL="447675" indent="-447675"/>
                      <a:r>
                        <a:rPr lang="en-GB" dirty="0" smtClean="0"/>
                        <a:t>(1) European</a:t>
                      </a:r>
                      <a:r>
                        <a:rPr lang="en-GB" baseline="0" dirty="0" smtClean="0"/>
                        <a:t> Commission</a:t>
                      </a:r>
                      <a:endParaRPr lang="en-GB" dirty="0"/>
                    </a:p>
                  </a:txBody>
                  <a:tcPr/>
                </a:tc>
                <a:tc>
                  <a:txBody>
                    <a:bodyPr/>
                    <a:lstStyle/>
                    <a:p>
                      <a:r>
                        <a:rPr lang="en-GB" dirty="0" smtClean="0"/>
                        <a:t>ESTAT + DGs</a:t>
                      </a:r>
                      <a:endParaRPr lang="en-GB" dirty="0"/>
                    </a:p>
                  </a:txBody>
                  <a:tcPr/>
                </a:tc>
                <a:tc>
                  <a:txBody>
                    <a:bodyPr/>
                    <a:lstStyle/>
                    <a:p>
                      <a:r>
                        <a:rPr lang="en-GB" dirty="0" smtClean="0"/>
                        <a:t>IT rationalisation</a:t>
                      </a:r>
                      <a:r>
                        <a:rPr lang="en-GB" baseline="0" dirty="0" smtClean="0"/>
                        <a:t> </a:t>
                      </a:r>
                      <a:r>
                        <a:rPr lang="en-GB" dirty="0" smtClean="0"/>
                        <a:t> Data4Policy</a:t>
                      </a:r>
                    </a:p>
                    <a:p>
                      <a:r>
                        <a:rPr lang="en-GB" dirty="0" err="1" smtClean="0"/>
                        <a:t>StatDCAT</a:t>
                      </a:r>
                      <a:r>
                        <a:rPr lang="en-GB" dirty="0" smtClean="0"/>
                        <a:t>-AP</a:t>
                      </a:r>
                    </a:p>
                  </a:txBody>
                  <a:tcPr/>
                </a:tc>
              </a:tr>
              <a:tr h="877229">
                <a:tc>
                  <a:txBody>
                    <a:bodyPr/>
                    <a:lstStyle/>
                    <a:p>
                      <a:pPr marL="447675" indent="-447675"/>
                      <a:r>
                        <a:rPr lang="en-GB" dirty="0" smtClean="0"/>
                        <a:t>(2) European Statistical System</a:t>
                      </a:r>
                      <a:r>
                        <a:rPr lang="en-GB" baseline="0" dirty="0" smtClean="0"/>
                        <a:t> (ESS)</a:t>
                      </a:r>
                      <a:endParaRPr lang="en-GB" dirty="0"/>
                    </a:p>
                  </a:txBody>
                  <a:tcPr/>
                </a:tc>
                <a:tc>
                  <a:txBody>
                    <a:bodyPr/>
                    <a:lstStyle/>
                    <a:p>
                      <a:r>
                        <a:rPr lang="en-GB" dirty="0" smtClean="0"/>
                        <a:t>ESTAT + 28 MSs + 4 EFTA countries</a:t>
                      </a:r>
                      <a:endParaRPr lang="en-GB" dirty="0"/>
                    </a:p>
                  </a:txBody>
                  <a:tcPr/>
                </a:tc>
                <a:tc>
                  <a:txBody>
                    <a:bodyPr/>
                    <a:lstStyle/>
                    <a:p>
                      <a:r>
                        <a:rPr lang="en-GB" dirty="0" smtClean="0"/>
                        <a:t>ESS Vision 2020</a:t>
                      </a:r>
                    </a:p>
                    <a:p>
                      <a:r>
                        <a:rPr lang="en-GB" dirty="0" smtClean="0"/>
                        <a:t>DIGICOM</a:t>
                      </a:r>
                    </a:p>
                  </a:txBody>
                  <a:tcPr/>
                </a:tc>
              </a:tr>
              <a:tr h="723059">
                <a:tc>
                  <a:txBody>
                    <a:bodyPr/>
                    <a:lstStyle/>
                    <a:p>
                      <a:pPr marL="361950" indent="-361950"/>
                      <a:r>
                        <a:rPr lang="en-GB" dirty="0" smtClean="0"/>
                        <a:t>(3) Global</a:t>
                      </a:r>
                      <a:endParaRPr lang="en-GB" dirty="0"/>
                    </a:p>
                  </a:txBody>
                  <a:tcPr/>
                </a:tc>
                <a:tc>
                  <a:txBody>
                    <a:bodyPr/>
                    <a:lstStyle/>
                    <a:p>
                      <a:r>
                        <a:rPr lang="en-GB" dirty="0" smtClean="0"/>
                        <a:t>ESTAT</a:t>
                      </a:r>
                      <a:r>
                        <a:rPr lang="en-GB" baseline="0" dirty="0" smtClean="0"/>
                        <a:t>, UNECE, OECD, UNSD, ...</a:t>
                      </a:r>
                      <a:endParaRPr lang="en-GB" dirty="0"/>
                    </a:p>
                  </a:txBody>
                  <a:tcPr/>
                </a:tc>
                <a:tc>
                  <a:txBody>
                    <a:bodyPr/>
                    <a:lstStyle/>
                    <a:p>
                      <a:r>
                        <a:rPr lang="en-GB" dirty="0" smtClean="0"/>
                        <a:t>HLG-MOS</a:t>
                      </a:r>
                      <a:r>
                        <a:rPr lang="en-GB" baseline="30000" dirty="0" smtClean="0"/>
                        <a:t>(1) </a:t>
                      </a:r>
                      <a:r>
                        <a:rPr lang="en-GB" dirty="0" err="1" smtClean="0"/>
                        <a:t>Modernstat</a:t>
                      </a:r>
                      <a:endParaRPr lang="en-GB" baseline="30000" dirty="0"/>
                    </a:p>
                  </a:txBody>
                  <a:tcPr/>
                </a:tc>
              </a:tr>
            </a:tbl>
          </a:graphicData>
        </a:graphic>
      </p:graphicFrame>
      <p:sp>
        <p:nvSpPr>
          <p:cNvPr id="8" name="TextBox 7"/>
          <p:cNvSpPr txBox="1"/>
          <p:nvPr/>
        </p:nvSpPr>
        <p:spPr>
          <a:xfrm>
            <a:off x="467544" y="6156012"/>
            <a:ext cx="5966698" cy="369332"/>
          </a:xfrm>
          <a:prstGeom prst="rect">
            <a:avLst/>
          </a:prstGeom>
          <a:noFill/>
        </p:spPr>
        <p:txBody>
          <a:bodyPr wrap="none" rtlCol="0">
            <a:spAutoFit/>
          </a:bodyPr>
          <a:lstStyle/>
          <a:p>
            <a:r>
              <a:rPr lang="en-GB" sz="1800" b="0" dirty="0">
                <a:solidFill>
                  <a:schemeClr val="tx1"/>
                </a:solidFill>
              </a:rPr>
              <a:t> </a:t>
            </a:r>
            <a:r>
              <a:rPr lang="en-GB" sz="1400" b="0" baseline="30000" dirty="0" smtClean="0">
                <a:solidFill>
                  <a:schemeClr val="tx1"/>
                </a:solidFill>
              </a:rPr>
              <a:t>(1) </a:t>
            </a:r>
            <a:r>
              <a:rPr lang="en-GB" sz="1400" b="0" dirty="0" smtClean="0">
                <a:solidFill>
                  <a:schemeClr val="tx1"/>
                </a:solidFill>
              </a:rPr>
              <a:t>High-Level Group for </a:t>
            </a:r>
            <a:r>
              <a:rPr lang="en-GB" sz="1400" b="0" dirty="0">
                <a:solidFill>
                  <a:schemeClr val="tx1"/>
                </a:solidFill>
              </a:rPr>
              <a:t>the Modernisation of Official Statistics</a:t>
            </a:r>
          </a:p>
        </p:txBody>
      </p:sp>
    </p:spTree>
    <p:extLst>
      <p:ext uri="{BB962C8B-B14F-4D97-AF65-F5344CB8AC3E}">
        <p14:creationId xmlns:p14="http://schemas.microsoft.com/office/powerpoint/2010/main" val="2869602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1555750"/>
            <a:ext cx="8229600" cy="936625"/>
          </a:xfrm>
        </p:spPr>
        <p:txBody>
          <a:bodyPr/>
          <a:lstStyle/>
          <a:p>
            <a:pPr indent="0" algn="ctr" eaLnBrk="1" hangingPunct="1"/>
            <a:r>
              <a:rPr lang="fr-BE" altLang="en-US" sz="2400" smtClean="0"/>
              <a:t>  </a:t>
            </a:r>
            <a:endParaRPr lang="en-GB" altLang="en-US" sz="2400" smtClean="0"/>
          </a:p>
        </p:txBody>
      </p:sp>
      <p:sp>
        <p:nvSpPr>
          <p:cNvPr id="3" name="Content Placeholder 2"/>
          <p:cNvSpPr>
            <a:spLocks noGrp="1"/>
          </p:cNvSpPr>
          <p:nvPr>
            <p:ph idx="1"/>
          </p:nvPr>
        </p:nvSpPr>
        <p:spPr>
          <a:xfrm>
            <a:off x="539551" y="1988840"/>
            <a:ext cx="8460432" cy="1800200"/>
          </a:xfrm>
        </p:spPr>
        <p:txBody>
          <a:bodyPr/>
          <a:lstStyle/>
          <a:p>
            <a:pPr>
              <a:defRPr/>
            </a:pPr>
            <a:r>
              <a:rPr lang="en-GB" sz="2000" dirty="0" smtClean="0"/>
              <a:t>foundations of </a:t>
            </a:r>
            <a:r>
              <a:rPr lang="en-GB" sz="2000" smtClean="0"/>
              <a:t>statistical work</a:t>
            </a:r>
            <a:endParaRPr lang="en-GB" sz="2000" dirty="0" smtClean="0"/>
          </a:p>
          <a:p>
            <a:pPr>
              <a:defRPr/>
            </a:pPr>
            <a:r>
              <a:rPr lang="en-GB" sz="2000" dirty="0" smtClean="0"/>
              <a:t>beginning: heterogeneity, too many specificities</a:t>
            </a:r>
          </a:p>
          <a:p>
            <a:pPr>
              <a:defRPr/>
            </a:pPr>
            <a:r>
              <a:rPr lang="en-GB" sz="2000" dirty="0" smtClean="0"/>
              <a:t>late 1990s: progress in information technologies – automation of data processing </a:t>
            </a:r>
            <a:r>
              <a:rPr lang="en-GB" sz="2000" dirty="0"/>
              <a:t>=&gt; urgent need for </a:t>
            </a:r>
            <a:r>
              <a:rPr lang="en-GB" sz="2000" dirty="0" smtClean="0"/>
              <a:t>convergence</a:t>
            </a:r>
            <a:endParaRPr lang="en-GB" dirty="0" smtClean="0"/>
          </a:p>
        </p:txBody>
      </p:sp>
      <p:sp>
        <p:nvSpPr>
          <p:cNvPr id="8196" name="Footer Placeholder 1"/>
          <p:cNvSpPr>
            <a:spLocks noGrp="1"/>
          </p:cNvSpPr>
          <p:nvPr>
            <p:ph type="ftr" sz="quarter" idx="11"/>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r>
              <a:rPr lang="en-US" altLang="en-US" sz="1400" smtClean="0">
                <a:solidFill>
                  <a:srgbClr val="133176"/>
                </a:solidFill>
                <a:latin typeface="Arial" charset="0"/>
              </a:rPr>
              <a:t> </a:t>
            </a:r>
          </a:p>
        </p:txBody>
      </p:sp>
      <p:sp>
        <p:nvSpPr>
          <p:cNvPr id="8198" name="Slide Number Placeholder 1"/>
          <p:cNvSpPr>
            <a:spLocks noGrp="1"/>
          </p:cNvSpPr>
          <p:nvPr>
            <p:ph type="sldNum" sz="quarter" idx="12"/>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fld id="{A90E8307-C8EF-45E7-8DC6-00AD2A347518}" type="slidenum">
              <a:rPr lang="en-GB" altLang="en-US" sz="1400" smtClean="0">
                <a:solidFill>
                  <a:srgbClr val="133176"/>
                </a:solidFill>
                <a:latin typeface="Arial" charset="0"/>
                <a:ea typeface="ＭＳ Ｐゴシック" pitchFamily="34" charset="-128"/>
              </a:rPr>
              <a:pPr/>
              <a:t>3</a:t>
            </a:fld>
            <a:endParaRPr lang="en-GB" altLang="en-US" sz="1400" smtClean="0">
              <a:solidFill>
                <a:srgbClr val="133176"/>
              </a:solidFill>
              <a:latin typeface="Arial" charset="0"/>
              <a:ea typeface="ＭＳ Ｐゴシック" pitchFamily="34" charset="-128"/>
            </a:endParaRPr>
          </a:p>
        </p:txBody>
      </p:sp>
      <p:sp>
        <p:nvSpPr>
          <p:cNvPr id="8" name="Rectangle 2"/>
          <p:cNvSpPr txBox="1">
            <a:spLocks noChangeArrowheads="1"/>
          </p:cNvSpPr>
          <p:nvPr/>
        </p:nvSpPr>
        <p:spPr bwMode="auto">
          <a:xfrm>
            <a:off x="400050" y="1267544"/>
            <a:ext cx="8599933"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58775" indent="-358775"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algn="ctr"/>
            <a:r>
              <a:rPr lang="en-GB" sz="2800" dirty="0" smtClean="0"/>
              <a:t>Importance of statistical classifications </a:t>
            </a:r>
            <a:endParaRPr lang="en-GB" sz="2800" dirty="0"/>
          </a:p>
        </p:txBody>
      </p:sp>
      <p:sp>
        <p:nvSpPr>
          <p:cNvPr id="9" name="Content Placeholder 2"/>
          <p:cNvSpPr txBox="1">
            <a:spLocks/>
          </p:cNvSpPr>
          <p:nvPr/>
        </p:nvSpPr>
        <p:spPr bwMode="auto">
          <a:xfrm>
            <a:off x="549938" y="3789040"/>
            <a:ext cx="3157966"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F5494"/>
              </a:buClr>
              <a:buFont typeface="Arial" pitchFamily="34" charset="0"/>
              <a:buChar char="•"/>
              <a:defRPr sz="2400" i="0">
                <a:solidFill>
                  <a:srgbClr val="0F5494"/>
                </a:solidFill>
                <a:latin typeface="+mn-lt"/>
                <a:ea typeface="+mn-ea"/>
                <a:cs typeface="+mn-cs"/>
              </a:defRPr>
            </a:lvl1pPr>
            <a:lvl2pPr marL="742950" indent="-285750" algn="l" rtl="0" eaLnBrk="1" fontAlgn="base" hangingPunct="1">
              <a:spcBef>
                <a:spcPct val="20000"/>
              </a:spcBef>
              <a:spcAft>
                <a:spcPct val="0"/>
              </a:spcAft>
              <a:buClr>
                <a:srgbClr val="0F5494"/>
              </a:buClr>
              <a:buChar char="•"/>
              <a:defRPr sz="2000" b="1">
                <a:solidFill>
                  <a:srgbClr val="0F5494"/>
                </a:solidFill>
                <a:latin typeface="+mn-lt"/>
              </a:defRPr>
            </a:lvl2pPr>
            <a:lvl3pPr marL="1143000" indent="-228600" algn="l" rtl="0" eaLnBrk="1" fontAlgn="base" hangingPunct="1">
              <a:spcBef>
                <a:spcPct val="20000"/>
              </a:spcBef>
              <a:spcAft>
                <a:spcPct val="0"/>
              </a:spcAft>
              <a:defRPr sz="1400">
                <a:solidFill>
                  <a:srgbClr val="0F5494"/>
                </a:solidFill>
                <a:latin typeface="+mn-lt"/>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defRPr/>
            </a:pPr>
            <a:r>
              <a:rPr lang="en-GB" sz="2000" b="0" kern="0" dirty="0" smtClean="0"/>
              <a:t>Internet: broad public availability of classifications and other metadata  (</a:t>
            </a:r>
            <a:r>
              <a:rPr lang="en-GB" sz="2000" b="0" kern="0" dirty="0" smtClean="0">
                <a:hlinkClick r:id="rId3"/>
              </a:rPr>
              <a:t>RAMON</a:t>
            </a:r>
            <a:r>
              <a:rPr lang="en-GB" sz="2000" b="0" kern="0" dirty="0" smtClean="0"/>
              <a:t>)</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904" y="3458666"/>
            <a:ext cx="5436096" cy="2778646"/>
          </a:xfrm>
          <a:prstGeom prst="rect">
            <a:avLst/>
          </a:prstGeom>
        </p:spPr>
      </p:pic>
    </p:spTree>
    <p:extLst>
      <p:ext uri="{BB962C8B-B14F-4D97-AF65-F5344CB8AC3E}">
        <p14:creationId xmlns:p14="http://schemas.microsoft.com/office/powerpoint/2010/main" val="2417494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1555750"/>
            <a:ext cx="8229600" cy="936625"/>
          </a:xfrm>
        </p:spPr>
        <p:txBody>
          <a:bodyPr/>
          <a:lstStyle/>
          <a:p>
            <a:pPr indent="0" algn="ctr" eaLnBrk="1" hangingPunct="1"/>
            <a:r>
              <a:rPr lang="fr-BE" altLang="en-US" sz="2400" smtClean="0"/>
              <a:t>  </a:t>
            </a:r>
            <a:endParaRPr lang="en-GB" altLang="en-US" sz="2400" smtClean="0"/>
          </a:p>
        </p:txBody>
      </p:sp>
      <p:sp>
        <p:nvSpPr>
          <p:cNvPr id="6148" name="Rectangle 2"/>
          <p:cNvSpPr txBox="1">
            <a:spLocks noChangeArrowheads="1"/>
          </p:cNvSpPr>
          <p:nvPr/>
        </p:nvSpPr>
        <p:spPr bwMode="auto">
          <a:xfrm>
            <a:off x="323528" y="1268760"/>
            <a:ext cx="8420422"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58775" indent="-358775"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algn="ctr"/>
            <a:r>
              <a:rPr lang="en-US" sz="2800" dirty="0" smtClean="0"/>
              <a:t>Integrated </a:t>
            </a:r>
            <a:r>
              <a:rPr lang="en-US" sz="2800" dirty="0"/>
              <a:t>system of </a:t>
            </a:r>
            <a:r>
              <a:rPr lang="en-US" sz="2800" dirty="0" smtClean="0"/>
              <a:t>classifications </a:t>
            </a:r>
            <a:r>
              <a:rPr lang="en-US" sz="1800" dirty="0" smtClean="0"/>
              <a:t>(horizontal view)</a:t>
            </a:r>
            <a:endParaRPr lang="en-GB" sz="1800" dirty="0"/>
          </a:p>
        </p:txBody>
      </p:sp>
      <p:sp>
        <p:nvSpPr>
          <p:cNvPr id="6149" name="Footer Placeholder 1"/>
          <p:cNvSpPr>
            <a:spLocks noGrp="1"/>
          </p:cNvSpPr>
          <p:nvPr>
            <p:ph type="ftr" sz="quarter" idx="11"/>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r>
              <a:rPr lang="en-GB" altLang="en-US" sz="1400" smtClean="0">
                <a:solidFill>
                  <a:srgbClr val="133176"/>
                </a:solidFill>
                <a:latin typeface="Arial" charset="0"/>
              </a:rPr>
              <a:t> </a:t>
            </a:r>
          </a:p>
        </p:txBody>
      </p:sp>
      <p:sp>
        <p:nvSpPr>
          <p:cNvPr id="6150" name="Slide Number Placeholder 3"/>
          <p:cNvSpPr>
            <a:spLocks noGrp="1"/>
          </p:cNvSpPr>
          <p:nvPr>
            <p:ph type="sldNum" sz="quarter" idx="12"/>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fld id="{3C1B997D-0E0E-4B46-95ED-BB57DC9F4DFD}" type="slidenum">
              <a:rPr lang="en-GB" altLang="en-US" sz="1400" smtClean="0">
                <a:solidFill>
                  <a:srgbClr val="133176"/>
                </a:solidFill>
                <a:latin typeface="Arial" charset="0"/>
                <a:ea typeface="ＭＳ Ｐゴシック" pitchFamily="34" charset="-128"/>
              </a:rPr>
              <a:pPr/>
              <a:t>4</a:t>
            </a:fld>
            <a:endParaRPr lang="en-GB" altLang="en-US" sz="1400" smtClean="0">
              <a:solidFill>
                <a:srgbClr val="133176"/>
              </a:solidFill>
              <a:latin typeface="Arial" charset="0"/>
              <a:ea typeface="ＭＳ Ｐゴシック" pitchFamily="34" charset="-128"/>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043608" y="1988840"/>
            <a:ext cx="6912768" cy="4680520"/>
          </a:xfrm>
          <a:prstGeom prst="rect">
            <a:avLst/>
          </a:prstGeom>
        </p:spPr>
      </p:pic>
    </p:spTree>
    <p:extLst>
      <p:ext uri="{BB962C8B-B14F-4D97-AF65-F5344CB8AC3E}">
        <p14:creationId xmlns:p14="http://schemas.microsoft.com/office/powerpoint/2010/main" val="2021507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1555750"/>
            <a:ext cx="8229600" cy="936625"/>
          </a:xfrm>
        </p:spPr>
        <p:txBody>
          <a:bodyPr/>
          <a:lstStyle/>
          <a:p>
            <a:pPr indent="0" algn="ctr" eaLnBrk="1" hangingPunct="1"/>
            <a:r>
              <a:rPr lang="fr-BE" altLang="en-US" sz="2400" smtClean="0"/>
              <a:t>  </a:t>
            </a:r>
            <a:endParaRPr lang="en-GB" altLang="en-US" sz="2400" smtClean="0"/>
          </a:p>
        </p:txBody>
      </p:sp>
      <p:sp>
        <p:nvSpPr>
          <p:cNvPr id="6148" name="Rectangle 2"/>
          <p:cNvSpPr txBox="1">
            <a:spLocks noChangeArrowheads="1"/>
          </p:cNvSpPr>
          <p:nvPr/>
        </p:nvSpPr>
        <p:spPr bwMode="auto">
          <a:xfrm>
            <a:off x="400050" y="1340768"/>
            <a:ext cx="8420422"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58775" indent="-358775"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algn="ctr"/>
            <a:r>
              <a:rPr lang="en-US" sz="2800" dirty="0" smtClean="0"/>
              <a:t>Integrated </a:t>
            </a:r>
            <a:r>
              <a:rPr lang="en-US" sz="2800" dirty="0"/>
              <a:t>system of </a:t>
            </a:r>
            <a:r>
              <a:rPr lang="en-US" sz="2800" dirty="0" smtClean="0"/>
              <a:t>classifications </a:t>
            </a:r>
            <a:r>
              <a:rPr lang="en-US" sz="1800" dirty="0" smtClean="0"/>
              <a:t>(vertical view)</a:t>
            </a:r>
            <a:endParaRPr lang="en-GB" sz="1800" dirty="0"/>
          </a:p>
        </p:txBody>
      </p:sp>
      <p:sp>
        <p:nvSpPr>
          <p:cNvPr id="6149" name="Footer Placeholder 1"/>
          <p:cNvSpPr>
            <a:spLocks noGrp="1"/>
          </p:cNvSpPr>
          <p:nvPr>
            <p:ph type="ftr" sz="quarter" idx="11"/>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r>
              <a:rPr lang="en-GB" altLang="en-US" sz="1400" smtClean="0">
                <a:solidFill>
                  <a:srgbClr val="133176"/>
                </a:solidFill>
                <a:latin typeface="Arial" charset="0"/>
              </a:rPr>
              <a:t> </a:t>
            </a:r>
          </a:p>
        </p:txBody>
      </p:sp>
      <p:sp>
        <p:nvSpPr>
          <p:cNvPr id="6150" name="Slide Number Placeholder 3"/>
          <p:cNvSpPr>
            <a:spLocks noGrp="1"/>
          </p:cNvSpPr>
          <p:nvPr>
            <p:ph type="sldNum" sz="quarter" idx="12"/>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fld id="{3C1B997D-0E0E-4B46-95ED-BB57DC9F4DFD}" type="slidenum">
              <a:rPr lang="en-GB" altLang="en-US" sz="1400" smtClean="0">
                <a:solidFill>
                  <a:srgbClr val="133176"/>
                </a:solidFill>
                <a:latin typeface="Arial" charset="0"/>
                <a:ea typeface="ＭＳ Ｐゴシック" pitchFamily="34" charset="-128"/>
              </a:rPr>
              <a:pPr/>
              <a:t>5</a:t>
            </a:fld>
            <a:endParaRPr lang="en-GB" altLang="en-US" sz="1400" smtClean="0">
              <a:solidFill>
                <a:srgbClr val="133176"/>
              </a:solidFill>
              <a:latin typeface="Arial" charset="0"/>
              <a:ea typeface="ＭＳ Ｐゴシック" pitchFamily="34" charset="-128"/>
            </a:endParaRPr>
          </a:p>
        </p:txBody>
      </p:sp>
      <p:pic>
        <p:nvPicPr>
          <p:cNvPr id="8" name="Picture 7" descr="U:\B5_SHARED_DISK\RAMON\Production\RDF format\I have a dream\management_of_classification_versions.jpg"/>
          <p:cNvPicPr/>
          <p:nvPr/>
        </p:nvPicPr>
        <p:blipFill>
          <a:blip r:embed="rId3">
            <a:extLst>
              <a:ext uri="{28A0092B-C50C-407E-A947-70E740481C1C}">
                <a14:useLocalDpi xmlns:a14="http://schemas.microsoft.com/office/drawing/2010/main" val="0"/>
              </a:ext>
            </a:extLst>
          </a:blip>
          <a:srcRect/>
          <a:stretch>
            <a:fillRect/>
          </a:stretch>
        </p:blipFill>
        <p:spPr bwMode="auto">
          <a:xfrm>
            <a:off x="4427985" y="2132856"/>
            <a:ext cx="3672408" cy="4320480"/>
          </a:xfrm>
          <a:prstGeom prst="rect">
            <a:avLst/>
          </a:prstGeom>
          <a:noFill/>
          <a:ln>
            <a:noFill/>
          </a:ln>
        </p:spPr>
      </p:pic>
      <p:sp>
        <p:nvSpPr>
          <p:cNvPr id="4" name="TextBox 3"/>
          <p:cNvSpPr txBox="1"/>
          <p:nvPr/>
        </p:nvSpPr>
        <p:spPr>
          <a:xfrm>
            <a:off x="539552" y="2695560"/>
            <a:ext cx="3384376" cy="3293209"/>
          </a:xfrm>
          <a:prstGeom prst="rect">
            <a:avLst/>
          </a:prstGeom>
          <a:noFill/>
        </p:spPr>
        <p:txBody>
          <a:bodyPr wrap="square" rtlCol="0">
            <a:spAutoFit/>
          </a:bodyPr>
          <a:lstStyle/>
          <a:p>
            <a:pPr marL="342900" indent="-342900">
              <a:spcBef>
                <a:spcPct val="20000"/>
              </a:spcBef>
              <a:buClr>
                <a:srgbClr val="0F5494"/>
              </a:buClr>
              <a:buFont typeface="Arial" pitchFamily="34" charset="0"/>
              <a:buChar char="•"/>
              <a:defRPr/>
            </a:pPr>
            <a:r>
              <a:rPr lang="en-GB" sz="2000" dirty="0" smtClean="0">
                <a:solidFill>
                  <a:srgbClr val="0F5494"/>
                </a:solidFill>
                <a:latin typeface="+mn-lt"/>
                <a:cs typeface="+mn-cs"/>
              </a:rPr>
              <a:t>(partial) illustration of historical evolution</a:t>
            </a:r>
          </a:p>
          <a:p>
            <a:pPr marL="342900" indent="-342900">
              <a:spcBef>
                <a:spcPct val="20000"/>
              </a:spcBef>
              <a:buClr>
                <a:srgbClr val="0F5494"/>
              </a:buClr>
              <a:buFont typeface="Arial" pitchFamily="34" charset="0"/>
              <a:buChar char="•"/>
              <a:defRPr/>
            </a:pPr>
            <a:r>
              <a:rPr lang="en-GB" sz="2000" dirty="0" smtClean="0">
                <a:solidFill>
                  <a:srgbClr val="0F5494"/>
                </a:solidFill>
                <a:latin typeface="+mn-lt"/>
                <a:cs typeface="+mn-cs"/>
              </a:rPr>
              <a:t>links between revisions</a:t>
            </a:r>
          </a:p>
          <a:p>
            <a:pPr marL="342900" indent="-342900">
              <a:spcBef>
                <a:spcPct val="20000"/>
              </a:spcBef>
              <a:buClr>
                <a:srgbClr val="0F5494"/>
              </a:buClr>
              <a:buFont typeface="Arial" pitchFamily="34" charset="0"/>
              <a:buChar char="•"/>
              <a:defRPr/>
            </a:pPr>
            <a:r>
              <a:rPr lang="en-GB" sz="2000" dirty="0" smtClean="0">
                <a:solidFill>
                  <a:srgbClr val="0F5494"/>
                </a:solidFill>
                <a:latin typeface="+mn-lt"/>
                <a:cs typeface="+mn-cs"/>
              </a:rPr>
              <a:t>useful to researchers, analysts, students to explore time series</a:t>
            </a:r>
            <a:endParaRPr lang="en-GB" sz="2000" dirty="0">
              <a:solidFill>
                <a:srgbClr val="0F5494"/>
              </a:solidFill>
              <a:latin typeface="+mn-lt"/>
              <a:cs typeface="+mn-cs"/>
            </a:endParaRPr>
          </a:p>
        </p:txBody>
      </p:sp>
    </p:spTree>
    <p:extLst>
      <p:ext uri="{BB962C8B-B14F-4D97-AF65-F5344CB8AC3E}">
        <p14:creationId xmlns:p14="http://schemas.microsoft.com/office/powerpoint/2010/main" val="879175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1555750"/>
            <a:ext cx="8229600" cy="936625"/>
          </a:xfrm>
        </p:spPr>
        <p:txBody>
          <a:bodyPr/>
          <a:lstStyle/>
          <a:p>
            <a:pPr indent="0" algn="ctr" eaLnBrk="1" hangingPunct="1"/>
            <a:r>
              <a:rPr lang="fr-BE" altLang="en-US" sz="2400" dirty="0" smtClean="0"/>
              <a:t>  </a:t>
            </a:r>
            <a:endParaRPr lang="en-GB" altLang="en-US" sz="2400" dirty="0" smtClean="0"/>
          </a:p>
        </p:txBody>
      </p:sp>
      <p:sp>
        <p:nvSpPr>
          <p:cNvPr id="6149" name="Footer Placeholder 1"/>
          <p:cNvSpPr>
            <a:spLocks noGrp="1"/>
          </p:cNvSpPr>
          <p:nvPr>
            <p:ph type="ftr" sz="quarter" idx="11"/>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r>
              <a:rPr lang="en-GB" altLang="en-US" sz="1400" dirty="0" smtClean="0">
                <a:solidFill>
                  <a:srgbClr val="133176"/>
                </a:solidFill>
                <a:latin typeface="Arial" charset="0"/>
              </a:rPr>
              <a:t> </a:t>
            </a:r>
          </a:p>
        </p:txBody>
      </p:sp>
      <p:sp>
        <p:nvSpPr>
          <p:cNvPr id="6150" name="Slide Number Placeholder 3"/>
          <p:cNvSpPr>
            <a:spLocks noGrp="1"/>
          </p:cNvSpPr>
          <p:nvPr>
            <p:ph type="sldNum" sz="quarter" idx="12"/>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fld id="{3C1B997D-0E0E-4B46-95ED-BB57DC9F4DFD}" type="slidenum">
              <a:rPr lang="en-GB" altLang="en-US" sz="1400" smtClean="0">
                <a:solidFill>
                  <a:srgbClr val="133176"/>
                </a:solidFill>
                <a:latin typeface="Arial" charset="0"/>
                <a:ea typeface="ＭＳ Ｐゴシック" pitchFamily="34" charset="-128"/>
              </a:rPr>
              <a:pPr/>
              <a:t>6</a:t>
            </a:fld>
            <a:endParaRPr lang="en-GB" altLang="en-US" sz="1400" dirty="0" smtClean="0">
              <a:solidFill>
                <a:srgbClr val="133176"/>
              </a:solidFill>
              <a:latin typeface="Arial" charset="0"/>
              <a:ea typeface="ＭＳ Ｐゴシック" pitchFamily="34" charset="-128"/>
            </a:endParaRPr>
          </a:p>
        </p:txBody>
      </p:sp>
      <p:pic>
        <p:nvPicPr>
          <p:cNvPr id="7" name="Picture 6" descr="http://ec.europa.eu/eurostat/ramon/documents/graph_concordances.jpg"/>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268760"/>
            <a:ext cx="5688632" cy="5616624"/>
          </a:xfrm>
          <a:prstGeom prst="rect">
            <a:avLst/>
          </a:prstGeom>
          <a:noFill/>
          <a:ln>
            <a:noFill/>
          </a:ln>
        </p:spPr>
      </p:pic>
      <p:sp>
        <p:nvSpPr>
          <p:cNvPr id="8" name="Rectangle 2"/>
          <p:cNvSpPr txBox="1">
            <a:spLocks noChangeArrowheads="1"/>
          </p:cNvSpPr>
          <p:nvPr/>
        </p:nvSpPr>
        <p:spPr bwMode="auto">
          <a:xfrm>
            <a:off x="-252536" y="836712"/>
            <a:ext cx="4248472"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58775" indent="-358775"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marL="0" indent="0" algn="ctr"/>
            <a:r>
              <a:rPr lang="en-US" sz="2800" dirty="0" smtClean="0"/>
              <a:t>Integrated system of classifications </a:t>
            </a:r>
            <a:r>
              <a:rPr lang="en-US" sz="1800" dirty="0" smtClean="0"/>
              <a:t>(combined view)</a:t>
            </a:r>
            <a:endParaRPr lang="en-GB" sz="1800" dirty="0"/>
          </a:p>
        </p:txBody>
      </p:sp>
      <p:sp>
        <p:nvSpPr>
          <p:cNvPr id="9" name="Content Placeholder 2"/>
          <p:cNvSpPr txBox="1">
            <a:spLocks/>
          </p:cNvSpPr>
          <p:nvPr/>
        </p:nvSpPr>
        <p:spPr bwMode="auto">
          <a:xfrm>
            <a:off x="251520" y="5373216"/>
            <a:ext cx="2376264"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F5494"/>
              </a:buClr>
              <a:buFont typeface="Arial" pitchFamily="34" charset="0"/>
              <a:buChar char="•"/>
              <a:defRPr sz="2400" i="0">
                <a:solidFill>
                  <a:srgbClr val="0F5494"/>
                </a:solidFill>
                <a:latin typeface="+mn-lt"/>
                <a:ea typeface="+mn-ea"/>
                <a:cs typeface="+mn-cs"/>
              </a:defRPr>
            </a:lvl1pPr>
            <a:lvl2pPr marL="742950" indent="-285750" algn="l" rtl="0" eaLnBrk="1" fontAlgn="base" hangingPunct="1">
              <a:spcBef>
                <a:spcPct val="20000"/>
              </a:spcBef>
              <a:spcAft>
                <a:spcPct val="0"/>
              </a:spcAft>
              <a:buClr>
                <a:srgbClr val="0F5494"/>
              </a:buClr>
              <a:buChar char="•"/>
              <a:defRPr sz="2000" b="1">
                <a:solidFill>
                  <a:srgbClr val="0F5494"/>
                </a:solidFill>
                <a:latin typeface="+mn-lt"/>
              </a:defRPr>
            </a:lvl2pPr>
            <a:lvl3pPr marL="1143000" indent="-228600" algn="l" rtl="0" eaLnBrk="1" fontAlgn="base" hangingPunct="1">
              <a:spcBef>
                <a:spcPct val="20000"/>
              </a:spcBef>
              <a:spcAft>
                <a:spcPct val="0"/>
              </a:spcAft>
              <a:defRPr sz="1400">
                <a:solidFill>
                  <a:srgbClr val="0F5494"/>
                </a:solidFill>
                <a:latin typeface="+mn-lt"/>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defRPr/>
            </a:pPr>
            <a:r>
              <a:rPr lang="en-GB" sz="1600" b="0" kern="0" dirty="0" smtClean="0"/>
              <a:t>Linked </a:t>
            </a:r>
            <a:r>
              <a:rPr lang="en-GB" sz="1600" b="0" kern="0" dirty="0"/>
              <a:t>Classifications </a:t>
            </a:r>
            <a:r>
              <a:rPr lang="en-GB" sz="1600" b="0" kern="0" dirty="0" smtClean="0"/>
              <a:t>–basic </a:t>
            </a:r>
            <a:r>
              <a:rPr lang="en-GB" sz="1600" b="0" kern="0" dirty="0" smtClean="0">
                <a:hlinkClick r:id="rId4"/>
              </a:rPr>
              <a:t>prototype</a:t>
            </a:r>
            <a:endParaRPr lang="en-GB" sz="1600" b="0" kern="0" dirty="0" smtClean="0"/>
          </a:p>
        </p:txBody>
      </p:sp>
    </p:spTree>
    <p:extLst>
      <p:ext uri="{BB962C8B-B14F-4D97-AF65-F5344CB8AC3E}">
        <p14:creationId xmlns:p14="http://schemas.microsoft.com/office/powerpoint/2010/main" val="1091208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p:nvPr/>
        </p:nvPicPr>
        <p:blipFill>
          <a:blip r:embed="rId3"/>
          <a:stretch>
            <a:fillRect/>
          </a:stretch>
        </p:blipFill>
        <p:spPr>
          <a:xfrm>
            <a:off x="684151" y="1106324"/>
            <a:ext cx="1943633" cy="2322676"/>
          </a:xfrm>
          <a:prstGeom prst="rect">
            <a:avLst/>
          </a:prstGeom>
          <a:ln>
            <a:noFill/>
          </a:ln>
        </p:spPr>
      </p:pic>
      <p:sp>
        <p:nvSpPr>
          <p:cNvPr id="45" name="CustomShape 1"/>
          <p:cNvSpPr/>
          <p:nvPr/>
        </p:nvSpPr>
        <p:spPr>
          <a:xfrm>
            <a:off x="460304" y="3413450"/>
            <a:ext cx="2239488" cy="663622"/>
          </a:xfrm>
          <a:prstGeom prst="rect">
            <a:avLst/>
          </a:prstGeom>
          <a:noFill/>
          <a:ln>
            <a:solidFill>
              <a:srgbClr val="FFFFFF"/>
            </a:solidFill>
          </a:ln>
        </p:spPr>
        <p:txBody>
          <a:bodyPr wrap="none" lIns="81631" tIns="40816" rIns="81631" bIns="40816" anchor="ctr"/>
          <a:lstStyle/>
          <a:p>
            <a:pPr algn="ctr" defTabSz="829366" fontAlgn="auto">
              <a:spcBef>
                <a:spcPts val="0"/>
              </a:spcBef>
              <a:spcAft>
                <a:spcPts val="0"/>
              </a:spcAft>
            </a:pPr>
            <a:r>
              <a:rPr lang="en-US" sz="1600" dirty="0">
                <a:solidFill>
                  <a:prstClr val="black"/>
                </a:solidFill>
                <a:latin typeface="Arial"/>
              </a:rPr>
              <a:t>RAMON</a:t>
            </a:r>
            <a:endParaRPr sz="1600" b="0" dirty="0">
              <a:solidFill>
                <a:prstClr val="black"/>
              </a:solidFill>
              <a:latin typeface="Arial"/>
            </a:endParaRPr>
          </a:p>
        </p:txBody>
      </p:sp>
      <p:pic>
        <p:nvPicPr>
          <p:cNvPr id="46" name="Picture 45"/>
          <p:cNvPicPr/>
          <p:nvPr/>
        </p:nvPicPr>
        <p:blipFill>
          <a:blip r:embed="rId4"/>
          <a:stretch>
            <a:fillRect/>
          </a:stretch>
        </p:blipFill>
        <p:spPr>
          <a:xfrm>
            <a:off x="6718464" y="1370679"/>
            <a:ext cx="1359759" cy="1698571"/>
          </a:xfrm>
          <a:prstGeom prst="rect">
            <a:avLst/>
          </a:prstGeom>
          <a:ln>
            <a:noFill/>
          </a:ln>
        </p:spPr>
      </p:pic>
      <p:sp>
        <p:nvSpPr>
          <p:cNvPr id="47" name="CustomShape 2"/>
          <p:cNvSpPr/>
          <p:nvPr/>
        </p:nvSpPr>
        <p:spPr>
          <a:xfrm>
            <a:off x="6552576" y="951363"/>
            <a:ext cx="1907712" cy="2405629"/>
          </a:xfrm>
          <a:prstGeom prst="can">
            <a:avLst>
              <a:gd name="adj" fmla="val 5400"/>
            </a:avLst>
          </a:prstGeom>
          <a:noFill/>
          <a:ln>
            <a:solidFill>
              <a:srgbClr val="3465A4"/>
            </a:solidFill>
          </a:ln>
        </p:spPr>
      </p:sp>
      <p:sp>
        <p:nvSpPr>
          <p:cNvPr id="48" name="CustomShape 3"/>
          <p:cNvSpPr/>
          <p:nvPr/>
        </p:nvSpPr>
        <p:spPr>
          <a:xfrm>
            <a:off x="6508976" y="3235155"/>
            <a:ext cx="2239488" cy="663622"/>
          </a:xfrm>
          <a:prstGeom prst="rect">
            <a:avLst/>
          </a:prstGeom>
          <a:noFill/>
          <a:ln>
            <a:solidFill>
              <a:srgbClr val="FFFFFF"/>
            </a:solidFill>
          </a:ln>
        </p:spPr>
        <p:txBody>
          <a:bodyPr wrap="none" lIns="81631" tIns="40816" rIns="81631" bIns="40816" anchor="ctr"/>
          <a:lstStyle/>
          <a:p>
            <a:pPr algn="ctr" defTabSz="829366" fontAlgn="auto">
              <a:spcBef>
                <a:spcPts val="0"/>
              </a:spcBef>
              <a:spcAft>
                <a:spcPts val="0"/>
              </a:spcAft>
            </a:pPr>
            <a:r>
              <a:rPr lang="en-US" sz="1600" dirty="0">
                <a:solidFill>
                  <a:prstClr val="black"/>
                </a:solidFill>
                <a:latin typeface="Arial"/>
              </a:rPr>
              <a:t>RDF Triple Store</a:t>
            </a:r>
            <a:endParaRPr sz="1600" b="0" dirty="0">
              <a:solidFill>
                <a:prstClr val="black"/>
              </a:solidFill>
              <a:latin typeface="Arial"/>
            </a:endParaRPr>
          </a:p>
        </p:txBody>
      </p:sp>
      <p:sp>
        <p:nvSpPr>
          <p:cNvPr id="49" name="Line 4"/>
          <p:cNvSpPr/>
          <p:nvPr/>
        </p:nvSpPr>
        <p:spPr>
          <a:xfrm>
            <a:off x="2737152" y="1907912"/>
            <a:ext cx="746496" cy="0"/>
          </a:xfrm>
          <a:prstGeom prst="line">
            <a:avLst/>
          </a:prstGeom>
          <a:ln w="38160">
            <a:solidFill>
              <a:srgbClr val="000000"/>
            </a:solidFill>
            <a:round/>
            <a:tailEnd type="triangle" w="med" len="med"/>
          </a:ln>
        </p:spPr>
      </p:sp>
      <p:sp>
        <p:nvSpPr>
          <p:cNvPr id="50" name="Line 5"/>
          <p:cNvSpPr/>
          <p:nvPr/>
        </p:nvSpPr>
        <p:spPr>
          <a:xfrm>
            <a:off x="5308416" y="1907912"/>
            <a:ext cx="746496" cy="0"/>
          </a:xfrm>
          <a:prstGeom prst="line">
            <a:avLst/>
          </a:prstGeom>
          <a:ln w="38160">
            <a:solidFill>
              <a:srgbClr val="000000"/>
            </a:solidFill>
            <a:round/>
            <a:tailEnd type="triangle" w="med" len="med"/>
          </a:ln>
        </p:spPr>
      </p:sp>
      <p:pic>
        <p:nvPicPr>
          <p:cNvPr id="51" name="Picture 50"/>
          <p:cNvPicPr/>
          <p:nvPr/>
        </p:nvPicPr>
        <p:blipFill>
          <a:blip r:embed="rId5"/>
          <a:stretch>
            <a:fillRect/>
          </a:stretch>
        </p:blipFill>
        <p:spPr>
          <a:xfrm>
            <a:off x="3631249" y="1161338"/>
            <a:ext cx="1428335" cy="1524828"/>
          </a:xfrm>
          <a:prstGeom prst="rect">
            <a:avLst/>
          </a:prstGeom>
          <a:ln>
            <a:noFill/>
          </a:ln>
        </p:spPr>
      </p:pic>
      <p:pic>
        <p:nvPicPr>
          <p:cNvPr id="52" name="Picture 51"/>
          <p:cNvPicPr/>
          <p:nvPr/>
        </p:nvPicPr>
        <p:blipFill>
          <a:blip r:embed="rId6"/>
          <a:stretch>
            <a:fillRect/>
          </a:stretch>
        </p:blipFill>
        <p:spPr>
          <a:xfrm>
            <a:off x="3141750" y="4465403"/>
            <a:ext cx="2747275" cy="1373618"/>
          </a:xfrm>
          <a:prstGeom prst="rect">
            <a:avLst/>
          </a:prstGeom>
          <a:ln>
            <a:noFill/>
          </a:ln>
        </p:spPr>
      </p:pic>
      <p:sp>
        <p:nvSpPr>
          <p:cNvPr id="53" name="TextShape 6"/>
          <p:cNvSpPr txBox="1"/>
          <p:nvPr/>
        </p:nvSpPr>
        <p:spPr>
          <a:xfrm>
            <a:off x="3520222" y="6072857"/>
            <a:ext cx="1788194" cy="314502"/>
          </a:xfrm>
          <a:prstGeom prst="rect">
            <a:avLst/>
          </a:prstGeom>
        </p:spPr>
        <p:txBody>
          <a:bodyPr lIns="81631" tIns="40816" rIns="81631" bIns="40816"/>
          <a:lstStyle/>
          <a:p>
            <a:pPr algn="ctr" defTabSz="829366" fontAlgn="auto">
              <a:spcBef>
                <a:spcPts val="0"/>
              </a:spcBef>
              <a:spcAft>
                <a:spcPts val="0"/>
              </a:spcAft>
            </a:pPr>
            <a:r>
              <a:rPr lang="en-US" sz="1600">
                <a:solidFill>
                  <a:prstClr val="black"/>
                </a:solidFill>
                <a:latin typeface="Arial"/>
              </a:rPr>
              <a:t>User interface</a:t>
            </a:r>
            <a:endParaRPr sz="1600" b="0">
              <a:solidFill>
                <a:prstClr val="black"/>
              </a:solidFill>
              <a:latin typeface="Arial"/>
            </a:endParaRPr>
          </a:p>
        </p:txBody>
      </p:sp>
      <p:sp>
        <p:nvSpPr>
          <p:cNvPr id="54" name="Line 7"/>
          <p:cNvSpPr/>
          <p:nvPr/>
        </p:nvSpPr>
        <p:spPr>
          <a:xfrm flipV="1">
            <a:off x="4810752" y="2903345"/>
            <a:ext cx="1575936" cy="1410196"/>
          </a:xfrm>
          <a:prstGeom prst="line">
            <a:avLst/>
          </a:prstGeom>
          <a:ln w="38160">
            <a:solidFill>
              <a:srgbClr val="000000"/>
            </a:solidFill>
            <a:round/>
            <a:tailEnd type="triangle" w="med" len="med"/>
          </a:ln>
        </p:spPr>
      </p:sp>
      <p:pic>
        <p:nvPicPr>
          <p:cNvPr id="55" name="Picture 54"/>
          <p:cNvPicPr/>
          <p:nvPr/>
        </p:nvPicPr>
        <p:blipFill>
          <a:blip r:embed="rId7"/>
          <a:stretch>
            <a:fillRect/>
          </a:stretch>
        </p:blipFill>
        <p:spPr>
          <a:xfrm>
            <a:off x="4644864" y="3629344"/>
            <a:ext cx="1575936" cy="269433"/>
          </a:xfrm>
          <a:prstGeom prst="rect">
            <a:avLst/>
          </a:prstGeom>
          <a:ln>
            <a:noFill/>
          </a:ln>
        </p:spPr>
      </p:pic>
      <p:sp>
        <p:nvSpPr>
          <p:cNvPr id="18" name="Slide Number Placeholder 3"/>
          <p:cNvSpPr>
            <a:spLocks noGrp="1"/>
          </p:cNvSpPr>
          <p:nvPr>
            <p:ph type="sldNum" sz="quarter" idx="12"/>
          </p:nvPr>
        </p:nvSpPr>
        <p:spPr>
          <a:xfrm>
            <a:off x="6553200" y="6245225"/>
            <a:ext cx="2133600" cy="476250"/>
          </a:xfrm>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fld id="{3C1B997D-0E0E-4B46-95ED-BB57DC9F4DFD}" type="slidenum">
              <a:rPr lang="en-GB" altLang="en-US" sz="1400" smtClean="0">
                <a:solidFill>
                  <a:srgbClr val="133176"/>
                </a:solidFill>
                <a:latin typeface="Arial" charset="0"/>
                <a:ea typeface="ＭＳ Ｐゴシック" pitchFamily="34" charset="-128"/>
              </a:rPr>
              <a:pPr/>
              <a:t>7</a:t>
            </a:fld>
            <a:endParaRPr lang="en-GB" altLang="en-US" sz="1400" dirty="0" smtClean="0">
              <a:solidFill>
                <a:srgbClr val="133176"/>
              </a:solidFill>
              <a:latin typeface="Arial" charset="0"/>
              <a:ea typeface="ＭＳ Ｐゴシック" pitchFamily="34" charset="-128"/>
            </a:endParaRPr>
          </a:p>
        </p:txBody>
      </p:sp>
    </p:spTree>
    <p:extLst>
      <p:ext uri="{BB962C8B-B14F-4D97-AF65-F5344CB8AC3E}">
        <p14:creationId xmlns:p14="http://schemas.microsoft.com/office/powerpoint/2010/main" val="39841034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1555750"/>
            <a:ext cx="8229600" cy="936625"/>
          </a:xfrm>
        </p:spPr>
        <p:txBody>
          <a:bodyPr/>
          <a:lstStyle/>
          <a:p>
            <a:pPr indent="0" algn="ctr" eaLnBrk="1" hangingPunct="1"/>
            <a:r>
              <a:rPr lang="fr-BE" altLang="en-US" sz="2400" dirty="0" smtClean="0"/>
              <a:t>  </a:t>
            </a:r>
            <a:endParaRPr lang="en-GB" altLang="en-US" sz="2400" dirty="0" smtClean="0"/>
          </a:p>
        </p:txBody>
      </p:sp>
      <p:sp>
        <p:nvSpPr>
          <p:cNvPr id="6148" name="Rectangle 2"/>
          <p:cNvSpPr txBox="1">
            <a:spLocks noChangeArrowheads="1"/>
          </p:cNvSpPr>
          <p:nvPr/>
        </p:nvSpPr>
        <p:spPr bwMode="auto">
          <a:xfrm>
            <a:off x="323528" y="1124744"/>
            <a:ext cx="863644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58775" indent="-358775"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algn="ctr"/>
            <a:r>
              <a:rPr lang="en-GB" sz="2800" dirty="0" smtClean="0"/>
              <a:t>Linking open data (1)</a:t>
            </a:r>
            <a:endParaRPr lang="en-GB" sz="2800" dirty="0"/>
          </a:p>
        </p:txBody>
      </p:sp>
      <p:sp>
        <p:nvSpPr>
          <p:cNvPr id="6150" name="Slide Number Placeholder 3"/>
          <p:cNvSpPr>
            <a:spLocks noGrp="1"/>
          </p:cNvSpPr>
          <p:nvPr>
            <p:ph type="sldNum" sz="quarter" idx="12"/>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fld id="{3C1B997D-0E0E-4B46-95ED-BB57DC9F4DFD}" type="slidenum">
              <a:rPr lang="en-GB" altLang="en-US" sz="1400" smtClean="0">
                <a:solidFill>
                  <a:srgbClr val="133176"/>
                </a:solidFill>
                <a:latin typeface="Arial" charset="0"/>
                <a:ea typeface="ＭＳ Ｐゴシック" pitchFamily="34" charset="-128"/>
              </a:rPr>
              <a:pPr/>
              <a:t>8</a:t>
            </a:fld>
            <a:endParaRPr lang="en-GB" altLang="en-US" sz="1400" dirty="0" smtClean="0">
              <a:solidFill>
                <a:srgbClr val="133176"/>
              </a:solidFill>
              <a:latin typeface="Arial" charset="0"/>
              <a:ea typeface="ＭＳ Ｐゴシック" pitchFamily="34" charset="-128"/>
            </a:endParaRPr>
          </a:p>
        </p:txBody>
      </p:sp>
      <p:sp>
        <p:nvSpPr>
          <p:cNvPr id="2" name="Content Placeholder 1"/>
          <p:cNvSpPr>
            <a:spLocks noGrp="1"/>
          </p:cNvSpPr>
          <p:nvPr>
            <p:ph idx="1"/>
          </p:nvPr>
        </p:nvSpPr>
        <p:spPr>
          <a:xfrm>
            <a:off x="323528" y="2204864"/>
            <a:ext cx="2905582" cy="1296144"/>
          </a:xfrm>
        </p:spPr>
        <p:txBody>
          <a:bodyPr/>
          <a:lstStyle/>
          <a:p>
            <a:r>
              <a:rPr lang="en-GB" dirty="0" smtClean="0"/>
              <a:t>EU produces a lot of open data</a:t>
            </a:r>
          </a:p>
          <a:p>
            <a:pPr marL="0" indent="0">
              <a:buNone/>
            </a:pPr>
            <a:r>
              <a:rPr lang="en-GB" dirty="0" smtClean="0"/>
              <a:t> </a:t>
            </a:r>
          </a:p>
          <a:p>
            <a:pPr marL="457200" lvl="1" indent="0">
              <a:buNone/>
            </a:pPr>
            <a:endParaRPr lang="en-GB"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110" y="2656545"/>
            <a:ext cx="796939" cy="84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2360" y="5229200"/>
            <a:ext cx="721593" cy="721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4009" y="1999506"/>
            <a:ext cx="4499992" cy="2508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3645024"/>
            <a:ext cx="4385816" cy="2806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1"/>
          <p:cNvSpPr txBox="1">
            <a:spLocks/>
          </p:cNvSpPr>
          <p:nvPr/>
        </p:nvSpPr>
        <p:spPr bwMode="auto">
          <a:xfrm>
            <a:off x="4860032" y="4941169"/>
            <a:ext cx="2952328"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F5494"/>
              </a:buClr>
              <a:buFont typeface="Arial" pitchFamily="34" charset="0"/>
              <a:buChar char="•"/>
              <a:defRPr sz="2400" i="0">
                <a:solidFill>
                  <a:srgbClr val="0F5494"/>
                </a:solidFill>
                <a:latin typeface="+mn-lt"/>
                <a:ea typeface="+mn-ea"/>
                <a:cs typeface="+mn-cs"/>
              </a:defRPr>
            </a:lvl1pPr>
            <a:lvl2pPr marL="742950" indent="-285750" algn="l" rtl="0" eaLnBrk="1" fontAlgn="base" hangingPunct="1">
              <a:spcBef>
                <a:spcPct val="20000"/>
              </a:spcBef>
              <a:spcAft>
                <a:spcPct val="0"/>
              </a:spcAft>
              <a:buClr>
                <a:srgbClr val="0F5494"/>
              </a:buClr>
              <a:buChar char="•"/>
              <a:defRPr sz="2000" b="1">
                <a:solidFill>
                  <a:srgbClr val="0F5494"/>
                </a:solidFill>
                <a:latin typeface="+mn-lt"/>
              </a:defRPr>
            </a:lvl2pPr>
            <a:lvl3pPr marL="1143000" indent="-228600" algn="l" rtl="0" eaLnBrk="1" fontAlgn="base" hangingPunct="1">
              <a:spcBef>
                <a:spcPct val="20000"/>
              </a:spcBef>
              <a:spcAft>
                <a:spcPct val="0"/>
              </a:spcAft>
              <a:defRPr sz="1400">
                <a:solidFill>
                  <a:srgbClr val="0F5494"/>
                </a:solidFill>
                <a:latin typeface="+mn-lt"/>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342900" lvl="1" indent="-342900">
              <a:buFont typeface="Arial" pitchFamily="34" charset="0"/>
              <a:buChar char="•"/>
            </a:pPr>
            <a:r>
              <a:rPr lang="en-GB" sz="2400" b="0" dirty="0" smtClean="0">
                <a:cs typeface="+mn-cs"/>
              </a:rPr>
              <a:t>But they </a:t>
            </a:r>
            <a:r>
              <a:rPr lang="en-GB" sz="2400" b="0" dirty="0">
                <a:cs typeface="+mn-cs"/>
              </a:rPr>
              <a:t>are not so much linked yet</a:t>
            </a:r>
          </a:p>
          <a:p>
            <a:pPr lvl="1"/>
            <a:endParaRPr lang="en-GB" kern="0" dirty="0"/>
          </a:p>
        </p:txBody>
      </p:sp>
    </p:spTree>
    <p:extLst>
      <p:ext uri="{BB962C8B-B14F-4D97-AF65-F5344CB8AC3E}">
        <p14:creationId xmlns:p14="http://schemas.microsoft.com/office/powerpoint/2010/main" val="3458761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1555750"/>
            <a:ext cx="8229600" cy="936625"/>
          </a:xfrm>
        </p:spPr>
        <p:txBody>
          <a:bodyPr/>
          <a:lstStyle/>
          <a:p>
            <a:pPr indent="0" algn="ctr" eaLnBrk="1" hangingPunct="1"/>
            <a:r>
              <a:rPr lang="fr-BE" altLang="en-US" sz="2400" dirty="0" smtClean="0"/>
              <a:t>  </a:t>
            </a:r>
            <a:endParaRPr lang="en-GB" altLang="en-US" sz="2400" dirty="0" smtClean="0"/>
          </a:p>
        </p:txBody>
      </p:sp>
      <p:sp>
        <p:nvSpPr>
          <p:cNvPr id="6148" name="Rectangle 2"/>
          <p:cNvSpPr txBox="1">
            <a:spLocks noChangeArrowheads="1"/>
          </p:cNvSpPr>
          <p:nvPr/>
        </p:nvSpPr>
        <p:spPr bwMode="auto">
          <a:xfrm>
            <a:off x="323528" y="1196752"/>
            <a:ext cx="863644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58775" indent="-358775"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pPr algn="ctr"/>
            <a:r>
              <a:rPr lang="en-GB" sz="2800" dirty="0" smtClean="0"/>
              <a:t>Linking open data (2)</a:t>
            </a:r>
            <a:endParaRPr lang="en-GB" sz="2800" dirty="0"/>
          </a:p>
        </p:txBody>
      </p:sp>
      <p:sp>
        <p:nvSpPr>
          <p:cNvPr id="6149" name="Footer Placeholder 1"/>
          <p:cNvSpPr>
            <a:spLocks noGrp="1"/>
          </p:cNvSpPr>
          <p:nvPr>
            <p:ph type="ftr" sz="quarter" idx="11"/>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r>
              <a:rPr lang="en-GB" altLang="en-US" sz="1400" dirty="0" smtClean="0">
                <a:solidFill>
                  <a:srgbClr val="133176"/>
                </a:solidFill>
                <a:latin typeface="Arial" charset="0"/>
              </a:rPr>
              <a:t> </a:t>
            </a:r>
          </a:p>
        </p:txBody>
      </p:sp>
      <p:sp>
        <p:nvSpPr>
          <p:cNvPr id="6150" name="Slide Number Placeholder 3"/>
          <p:cNvSpPr>
            <a:spLocks noGrp="1"/>
          </p:cNvSpPr>
          <p:nvPr>
            <p:ph type="sldNum" sz="quarter" idx="12"/>
          </p:nvPr>
        </p:nvSpPr>
        <p:spPr>
          <a:noFill/>
        </p:spPr>
        <p:txBody>
          <a:bodyPr/>
          <a:lstStyle>
            <a:lvl1pPr eaLnBrk="0" hangingPunct="0">
              <a:defRPr sz="1200">
                <a:solidFill>
                  <a:srgbClr val="0F5494"/>
                </a:solidFill>
                <a:latin typeface="Verdana" pitchFamily="34" charset="0"/>
              </a:defRPr>
            </a:lvl1pPr>
            <a:lvl2pPr marL="742950" indent="-285750" eaLnBrk="0" hangingPunct="0">
              <a:defRPr sz="1200">
                <a:solidFill>
                  <a:srgbClr val="0F5494"/>
                </a:solidFill>
                <a:latin typeface="Verdana" pitchFamily="34" charset="0"/>
              </a:defRPr>
            </a:lvl2pPr>
            <a:lvl3pPr marL="1143000" indent="-228600" eaLnBrk="0" hangingPunct="0">
              <a:defRPr sz="1200">
                <a:solidFill>
                  <a:srgbClr val="0F5494"/>
                </a:solidFill>
                <a:latin typeface="Verdana" pitchFamily="34" charset="0"/>
              </a:defRPr>
            </a:lvl3pPr>
            <a:lvl4pPr marL="1600200" indent="-228600" eaLnBrk="0" hangingPunct="0">
              <a:defRPr sz="1200">
                <a:solidFill>
                  <a:srgbClr val="0F5494"/>
                </a:solidFill>
                <a:latin typeface="Verdana" pitchFamily="34" charset="0"/>
              </a:defRPr>
            </a:lvl4pPr>
            <a:lvl5pPr marL="2057400" indent="-228600" eaLnBrk="0" hangingPunct="0">
              <a:defRPr sz="1200">
                <a:solidFill>
                  <a:srgbClr val="0F5494"/>
                </a:solidFill>
                <a:latin typeface="Verdana" pitchFamily="34" charset="0"/>
              </a:defRPr>
            </a:lvl5pPr>
            <a:lvl6pPr marL="2514600" indent="-228600" eaLnBrk="0" fontAlgn="base" hangingPunct="0">
              <a:spcBef>
                <a:spcPct val="0"/>
              </a:spcBef>
              <a:spcAft>
                <a:spcPct val="0"/>
              </a:spcAft>
              <a:defRPr sz="1200">
                <a:solidFill>
                  <a:srgbClr val="0F5494"/>
                </a:solidFill>
                <a:latin typeface="Verdana" pitchFamily="34" charset="0"/>
              </a:defRPr>
            </a:lvl6pPr>
            <a:lvl7pPr marL="2971800" indent="-228600" eaLnBrk="0" fontAlgn="base" hangingPunct="0">
              <a:spcBef>
                <a:spcPct val="0"/>
              </a:spcBef>
              <a:spcAft>
                <a:spcPct val="0"/>
              </a:spcAft>
              <a:defRPr sz="1200">
                <a:solidFill>
                  <a:srgbClr val="0F5494"/>
                </a:solidFill>
                <a:latin typeface="Verdana" pitchFamily="34" charset="0"/>
              </a:defRPr>
            </a:lvl7pPr>
            <a:lvl8pPr marL="3429000" indent="-228600" eaLnBrk="0" fontAlgn="base" hangingPunct="0">
              <a:spcBef>
                <a:spcPct val="0"/>
              </a:spcBef>
              <a:spcAft>
                <a:spcPct val="0"/>
              </a:spcAft>
              <a:defRPr sz="1200">
                <a:solidFill>
                  <a:srgbClr val="0F5494"/>
                </a:solidFill>
                <a:latin typeface="Verdana" pitchFamily="34" charset="0"/>
              </a:defRPr>
            </a:lvl8pPr>
            <a:lvl9pPr marL="3886200" indent="-228600" eaLnBrk="0" fontAlgn="base" hangingPunct="0">
              <a:spcBef>
                <a:spcPct val="0"/>
              </a:spcBef>
              <a:spcAft>
                <a:spcPct val="0"/>
              </a:spcAft>
              <a:defRPr sz="1200">
                <a:solidFill>
                  <a:srgbClr val="0F5494"/>
                </a:solidFill>
                <a:latin typeface="Verdana" pitchFamily="34" charset="0"/>
              </a:defRPr>
            </a:lvl9pPr>
          </a:lstStyle>
          <a:p>
            <a:fld id="{3C1B997D-0E0E-4B46-95ED-BB57DC9F4DFD}" type="slidenum">
              <a:rPr lang="en-GB" altLang="en-US" sz="1400" smtClean="0">
                <a:solidFill>
                  <a:srgbClr val="133176"/>
                </a:solidFill>
                <a:latin typeface="Arial" charset="0"/>
                <a:ea typeface="ＭＳ Ｐゴシック" pitchFamily="34" charset="-128"/>
              </a:rPr>
              <a:pPr/>
              <a:t>9</a:t>
            </a:fld>
            <a:endParaRPr lang="en-GB" altLang="en-US" sz="1400" dirty="0" smtClean="0">
              <a:solidFill>
                <a:srgbClr val="133176"/>
              </a:solidFill>
              <a:latin typeface="Arial" charset="0"/>
              <a:ea typeface="ＭＳ Ｐゴシック" pitchFamily="34" charset="-128"/>
            </a:endParaRPr>
          </a:p>
        </p:txBody>
      </p:sp>
      <p:pic>
        <p:nvPicPr>
          <p:cNvPr id="8" name="Picture 7" descr="U:\B5_SHARED_DISK\RAMON\Production\RDF format\I have a dream\high-level_schema.jpg"/>
          <p:cNvPicPr/>
          <p:nvPr/>
        </p:nvPicPr>
        <p:blipFill>
          <a:blip r:embed="rId3">
            <a:extLst>
              <a:ext uri="{28A0092B-C50C-407E-A947-70E740481C1C}">
                <a14:useLocalDpi xmlns:a14="http://schemas.microsoft.com/office/drawing/2010/main" val="0"/>
              </a:ext>
            </a:extLst>
          </a:blip>
          <a:srcRect/>
          <a:stretch>
            <a:fillRect/>
          </a:stretch>
        </p:blipFill>
        <p:spPr bwMode="auto">
          <a:xfrm>
            <a:off x="4248894" y="2125920"/>
            <a:ext cx="4643586" cy="3391312"/>
          </a:xfrm>
          <a:prstGeom prst="rect">
            <a:avLst/>
          </a:prstGeom>
          <a:noFill/>
          <a:ln>
            <a:noFill/>
          </a:ln>
        </p:spPr>
      </p:pic>
      <p:sp>
        <p:nvSpPr>
          <p:cNvPr id="9" name="TextBox 8"/>
          <p:cNvSpPr txBox="1"/>
          <p:nvPr/>
        </p:nvSpPr>
        <p:spPr>
          <a:xfrm>
            <a:off x="539552" y="1988840"/>
            <a:ext cx="3528392" cy="3662541"/>
          </a:xfrm>
          <a:prstGeom prst="rect">
            <a:avLst/>
          </a:prstGeom>
          <a:noFill/>
        </p:spPr>
        <p:txBody>
          <a:bodyPr wrap="square" rtlCol="0">
            <a:spAutoFit/>
          </a:bodyPr>
          <a:lstStyle/>
          <a:p>
            <a:pPr>
              <a:spcBef>
                <a:spcPct val="20000"/>
              </a:spcBef>
              <a:buClr>
                <a:srgbClr val="0F5494"/>
              </a:buClr>
              <a:defRPr/>
            </a:pPr>
            <a:r>
              <a:rPr lang="en-GB" sz="2000" dirty="0" smtClean="0">
                <a:solidFill>
                  <a:srgbClr val="0F5494"/>
                </a:solidFill>
                <a:latin typeface="+mn-lt"/>
                <a:cs typeface="+mn-cs"/>
              </a:rPr>
              <a:t>Existing inputs: </a:t>
            </a:r>
          </a:p>
          <a:p>
            <a:pPr marL="342900" indent="-342900">
              <a:spcBef>
                <a:spcPct val="20000"/>
              </a:spcBef>
              <a:buClr>
                <a:srgbClr val="0F5494"/>
              </a:buClr>
              <a:buFont typeface="Arial" pitchFamily="34" charset="0"/>
              <a:buChar char="•"/>
              <a:defRPr/>
            </a:pPr>
            <a:r>
              <a:rPr lang="en-GB" sz="1800" dirty="0" smtClean="0">
                <a:solidFill>
                  <a:srgbClr val="0F5494"/>
                </a:solidFill>
                <a:latin typeface="+mn-lt"/>
                <a:cs typeface="+mn-cs"/>
              </a:rPr>
              <a:t>alphabetical indexes</a:t>
            </a:r>
          </a:p>
          <a:p>
            <a:pPr marL="342900" indent="-342900">
              <a:spcBef>
                <a:spcPct val="20000"/>
              </a:spcBef>
              <a:buClr>
                <a:srgbClr val="0F5494"/>
              </a:buClr>
              <a:buFont typeface="Arial" pitchFamily="34" charset="0"/>
              <a:buChar char="•"/>
              <a:defRPr/>
            </a:pPr>
            <a:r>
              <a:rPr lang="en-GB" sz="1800" dirty="0" smtClean="0">
                <a:solidFill>
                  <a:srgbClr val="0F5494"/>
                </a:solidFill>
                <a:latin typeface="+mn-lt"/>
                <a:cs typeface="+mn-cs"/>
              </a:rPr>
              <a:t>classifications</a:t>
            </a:r>
          </a:p>
          <a:p>
            <a:pPr marL="342900" indent="-342900">
              <a:spcBef>
                <a:spcPct val="20000"/>
              </a:spcBef>
              <a:buClr>
                <a:srgbClr val="0F5494"/>
              </a:buClr>
              <a:buFont typeface="Arial" pitchFamily="34" charset="0"/>
              <a:buChar char="•"/>
              <a:defRPr/>
            </a:pPr>
            <a:r>
              <a:rPr lang="en-GB" sz="1800" dirty="0" smtClean="0">
                <a:solidFill>
                  <a:srgbClr val="0F5494"/>
                </a:solidFill>
                <a:latin typeface="+mn-lt"/>
                <a:cs typeface="+mn-cs"/>
              </a:rPr>
              <a:t>correspondence tables</a:t>
            </a:r>
          </a:p>
          <a:p>
            <a:pPr marL="342900" indent="-342900">
              <a:spcBef>
                <a:spcPct val="20000"/>
              </a:spcBef>
              <a:buClr>
                <a:srgbClr val="0F5494"/>
              </a:buClr>
              <a:buFont typeface="Arial" pitchFamily="34" charset="0"/>
              <a:buChar char="•"/>
              <a:defRPr/>
            </a:pPr>
            <a:endParaRPr lang="en-GB" sz="2000" dirty="0" smtClean="0">
              <a:solidFill>
                <a:srgbClr val="0F5494"/>
              </a:solidFill>
              <a:latin typeface="+mn-lt"/>
              <a:cs typeface="+mn-cs"/>
            </a:endParaRPr>
          </a:p>
          <a:p>
            <a:pPr>
              <a:spcBef>
                <a:spcPct val="20000"/>
              </a:spcBef>
              <a:buClr>
                <a:srgbClr val="0F5494"/>
              </a:buClr>
              <a:defRPr/>
            </a:pPr>
            <a:r>
              <a:rPr lang="en-GB" sz="2000" dirty="0" smtClean="0">
                <a:solidFill>
                  <a:srgbClr val="0F5494"/>
                </a:solidFill>
                <a:latin typeface="+mn-lt"/>
                <a:cs typeface="+mn-cs"/>
              </a:rPr>
              <a:t>Missing link to produce leverage effect: </a:t>
            </a:r>
          </a:p>
          <a:p>
            <a:pPr marL="342900" indent="-342900">
              <a:spcBef>
                <a:spcPct val="20000"/>
              </a:spcBef>
              <a:buClr>
                <a:srgbClr val="0F5494"/>
              </a:buClr>
              <a:buFont typeface="Arial" panose="020B0604020202020204" pitchFamily="34" charset="0"/>
              <a:buChar char="•"/>
              <a:defRPr/>
            </a:pPr>
            <a:r>
              <a:rPr lang="en-GB" sz="1800" dirty="0" smtClean="0">
                <a:solidFill>
                  <a:srgbClr val="0F5494"/>
                </a:solidFill>
                <a:latin typeface="+mn-lt"/>
                <a:cs typeface="+mn-cs"/>
              </a:rPr>
              <a:t>RDF assets as enablers for linking data </a:t>
            </a:r>
          </a:p>
          <a:p>
            <a:pPr marL="342900" indent="-342900">
              <a:spcBef>
                <a:spcPct val="20000"/>
              </a:spcBef>
              <a:buClr>
                <a:srgbClr val="0F5494"/>
              </a:buClr>
              <a:buFont typeface="Arial" panose="020B0604020202020204" pitchFamily="34" charset="0"/>
              <a:buChar char="•"/>
              <a:defRPr/>
            </a:pPr>
            <a:r>
              <a:rPr lang="en-GB" sz="1800" dirty="0" smtClean="0">
                <a:solidFill>
                  <a:srgbClr val="0F5494"/>
                </a:solidFill>
                <a:latin typeface="+mn-lt"/>
                <a:cs typeface="+mn-cs"/>
              </a:rPr>
              <a:t>governance and network of experts</a:t>
            </a:r>
            <a:endParaRPr lang="en-GB" sz="1800" dirty="0">
              <a:solidFill>
                <a:srgbClr val="0F5494"/>
              </a:solidFill>
              <a:latin typeface="+mn-lt"/>
              <a:cs typeface="+mn-cs"/>
            </a:endParaRPr>
          </a:p>
        </p:txBody>
      </p:sp>
    </p:spTree>
    <p:extLst>
      <p:ext uri="{BB962C8B-B14F-4D97-AF65-F5344CB8AC3E}">
        <p14:creationId xmlns:p14="http://schemas.microsoft.com/office/powerpoint/2010/main" val="148914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Estat_white_E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33176"/>
        </a:solidFill>
        <a:ln>
          <a:solidFill>
            <a:srgbClr val="133176"/>
          </a:solidFill>
        </a:ln>
      </a:spPr>
      <a:bodyPr anchor="ctr"/>
      <a:lstStyle>
        <a:defPPr algn="ctr" defTabSz="457200" fontAlgn="auto">
          <a:spcBef>
            <a:spcPts val="0"/>
          </a:spcBef>
          <a:spcAft>
            <a:spcPts val="0"/>
          </a:spcAft>
          <a:defRPr sz="1800" b="0"/>
        </a:defPPr>
      </a:lstStyle>
      <a:style>
        <a:lnRef idx="1">
          <a:schemeClr val="accent1"/>
        </a:lnRef>
        <a:fillRef idx="3">
          <a:schemeClr val="accent1"/>
        </a:fillRef>
        <a:effectRef idx="2">
          <a:schemeClr val="accent1"/>
        </a:effectRef>
        <a:fontRef idx="minor">
          <a:schemeClr val="lt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3175" marR="0" indent="0" algn="l" defTabSz="914400" rtl="0" eaLnBrk="1" fontAlgn="base" latinLnBrk="0" hangingPunct="1">
          <a:lnSpc>
            <a:spcPct val="100000"/>
          </a:lnSpc>
          <a:spcBef>
            <a:spcPct val="0"/>
          </a:spcBef>
          <a:spcAft>
            <a:spcPct val="0"/>
          </a:spcAft>
          <a:buClrTx/>
          <a:buSzTx/>
          <a:buFontTx/>
          <a:buNone/>
          <a:tabLst/>
          <a:defRPr kumimoji="0" lang="en-GB" sz="7600" b="1" i="0" u="none" strike="noStrike" cap="none" normalizeH="0" baseline="0" smtClean="0">
            <a:ln>
              <a:noFill/>
            </a:ln>
            <a:solidFill>
              <a:srgbClr val="FFD624"/>
            </a:solidFill>
            <a:effectLst/>
            <a:latin typeface="Verdana" pitchFamily="34" charset="0"/>
          </a:defRPr>
        </a:defPPr>
      </a:lstStyle>
    </a:lnDef>
    <a:txDef>
      <a:spPr>
        <a:noFill/>
      </a:spPr>
      <a:bodyPr wrap="none" rtlCol="0">
        <a:spAutoFit/>
      </a:bodyPr>
      <a:lstStyle>
        <a:defPPr>
          <a:defRPr sz="2400" b="0" dirty="0" err="1" smtClean="0">
            <a:solidFill>
              <a:srgbClr val="0F5494"/>
            </a:solidFill>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a:themeElements>
    <a:clrScheme name="Slide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lide_Master">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3175" marR="0" indent="0" algn="l" defTabSz="914400" rtl="0" eaLnBrk="1" fontAlgn="base" latinLnBrk="0" hangingPunct="1">
          <a:lnSpc>
            <a:spcPct val="100000"/>
          </a:lnSpc>
          <a:spcBef>
            <a:spcPct val="0"/>
          </a:spcBef>
          <a:spcAft>
            <a:spcPct val="0"/>
          </a:spcAft>
          <a:buClrTx/>
          <a:buSzTx/>
          <a:buFontTx/>
          <a:buNone/>
          <a:tabLst/>
          <a:defRPr kumimoji="0" lang="en-GB" altLang="en-US" sz="1200" b="0" i="0" u="none" strike="noStrike" cap="none" normalizeH="0" baseline="0" smtClean="0">
            <a:ln>
              <a:noFill/>
            </a:ln>
            <a:solidFill>
              <a:srgbClr val="0F5494"/>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3175" marR="0" indent="0" algn="l" defTabSz="914400" rtl="0" eaLnBrk="1" fontAlgn="base" latinLnBrk="0" hangingPunct="1">
          <a:lnSpc>
            <a:spcPct val="100000"/>
          </a:lnSpc>
          <a:spcBef>
            <a:spcPct val="0"/>
          </a:spcBef>
          <a:spcAft>
            <a:spcPct val="0"/>
          </a:spcAft>
          <a:buClrTx/>
          <a:buSzTx/>
          <a:buFontTx/>
          <a:buNone/>
          <a:tabLst/>
          <a:defRPr kumimoji="0" lang="en-GB" altLang="en-US" sz="1200" b="0" i="0" u="none" strike="noStrike" cap="none" normalizeH="0" baseline="0" smtClean="0">
            <a:ln>
              <a:noFill/>
            </a:ln>
            <a:solidFill>
              <a:srgbClr val="0F5494"/>
            </a:solidFill>
            <a:effectLst/>
            <a:latin typeface="Verdana" pitchFamily="34" charset="0"/>
          </a:defRPr>
        </a:defPPr>
      </a:lstStyle>
    </a:lnDef>
  </a:objectDefaults>
  <a:extraClrSchemeLst>
    <a:extraClrScheme>
      <a:clrScheme name="Slide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_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_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_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_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_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_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_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_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_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_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_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Estat_white_EN</Template>
  <TotalTime>1307</TotalTime>
  <Words>1617</Words>
  <Application>Microsoft Office PowerPoint</Application>
  <PresentationFormat>On-screen Show (4:3)</PresentationFormat>
  <Paragraphs>180</Paragraphs>
  <Slides>17</Slides>
  <Notes>15</Notes>
  <HiddenSlides>0</HiddenSlides>
  <MMClips>0</MMClips>
  <ScaleCrop>false</ScaleCrop>
  <HeadingPairs>
    <vt:vector size="4" baseType="variant">
      <vt:variant>
        <vt:lpstr>Theme</vt:lpstr>
      </vt:variant>
      <vt:variant>
        <vt:i4>4</vt:i4>
      </vt:variant>
      <vt:variant>
        <vt:lpstr>Slide Titles</vt:lpstr>
      </vt:variant>
      <vt:variant>
        <vt:i4>17</vt:i4>
      </vt:variant>
    </vt:vector>
  </HeadingPairs>
  <TitlesOfParts>
    <vt:vector size="21" baseType="lpstr">
      <vt:lpstr>Estat_white_EN</vt:lpstr>
      <vt:lpstr>Blank</vt:lpstr>
      <vt:lpstr>1_Custom Design</vt:lpstr>
      <vt:lpstr>Custom Design</vt:lpstr>
      <vt:lpstr>I have a dream about classifications...</vt:lpstr>
      <vt:lpstr>3 dimensions of innovation and modernisation work of Eurostat</vt:lpstr>
      <vt:lpstr>  </vt:lpstr>
      <vt:lpstr>  </vt:lpstr>
      <vt:lpstr>  </vt:lpstr>
      <vt:lpstr>  </vt:lpstr>
      <vt:lpstr>PowerPoint Presentation</vt:lpstr>
      <vt:lpstr>  </vt:lpstr>
      <vt:lpstr>  </vt:lpstr>
      <vt:lpstr>PowerPoint Presentation</vt:lpstr>
      <vt:lpstr>  </vt:lpstr>
      <vt:lpstr>  </vt:lpstr>
      <vt:lpstr>  </vt:lpstr>
      <vt:lpstr>  </vt:lpstr>
      <vt:lpstr>  </vt:lpstr>
      <vt:lpstr>  </vt:lpstr>
      <vt:lpstr> Thank you for your attention </vt:lpstr>
    </vt:vector>
  </TitlesOfParts>
  <Company>European Commission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Metadata in Eurostat</dc:title>
  <dc:creator>PLANOVSKY Jan (ESTAT)</dc:creator>
  <cp:lastModifiedBy>PLANOVSKY Jan (ESTAT)</cp:lastModifiedBy>
  <cp:revision>107</cp:revision>
  <dcterms:created xsi:type="dcterms:W3CDTF">2015-05-12T15:06:33Z</dcterms:created>
  <dcterms:modified xsi:type="dcterms:W3CDTF">2016-10-15T11:44:49Z</dcterms:modified>
</cp:coreProperties>
</file>