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1.xml" ContentType="application/vnd.openxmlformats-package.core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289600" y="1768680"/>
            <a:ext cx="54997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289600" y="1768680"/>
            <a:ext cx="549972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476A7B7-1F37-4203-8306-73B8732D3D16}" type="slidenum"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fr-F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4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SemStats</a:t>
            </a:r>
            <a:r>
              <a:rPr lang="en-US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2016 challenge</a:t>
            </a:r>
          </a:p>
          <a:p>
            <a:pPr algn="ctr"/>
            <a:endParaRPr lang="en-US" sz="4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US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7992000" y="223560"/>
            <a:ext cx="1856880" cy="5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challenge data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Classifications of activities and products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Cornerstone of most economic statistics (national accounts, trade, short-term indicators, etc.)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rich corpus, well organized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Versioning strictly managed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structured explanatory text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Correspondences between products and activities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 integration and management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standard data model (Neuchâtel model → XKOS)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challenge data</a:t>
            </a:r>
          </a:p>
        </p:txBody>
      </p:sp>
      <p:pic>
        <p:nvPicPr>
          <p:cNvPr id="44" name="Picture 43"/>
          <p:cNvPicPr/>
          <p:nvPr/>
        </p:nvPicPr>
        <p:blipFill>
          <a:blip r:embed="rId2" cstate="print"/>
          <a:stretch/>
        </p:blipFill>
        <p:spPr>
          <a:xfrm>
            <a:off x="3060000" y="2160000"/>
            <a:ext cx="4863600" cy="435744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4536000" y="1872000"/>
            <a:ext cx="230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180000" anchor="b"/>
          <a:lstStyle/>
          <a:p>
            <a:pPr algn="ctr"/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2736000" y="2517840"/>
            <a:ext cx="720000" cy="20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products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2517120" y="2769840"/>
            <a:ext cx="720000" cy="20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 flipV="1">
            <a:off x="3528000" y="2520000"/>
            <a:ext cx="720000" cy="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6"/>
          <p:cNvSpPr/>
          <p:nvPr/>
        </p:nvSpPr>
        <p:spPr>
          <a:xfrm>
            <a:off x="3240000" y="2952000"/>
            <a:ext cx="288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7"/>
          <p:cNvSpPr txBox="1"/>
          <p:nvPr/>
        </p:nvSpPr>
        <p:spPr>
          <a:xfrm>
            <a:off x="8352000" y="2607840"/>
            <a:ext cx="1046880" cy="20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international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8"/>
          <p:cNvSpPr txBox="1"/>
          <p:nvPr/>
        </p:nvSpPr>
        <p:spPr>
          <a:xfrm>
            <a:off x="8352000" y="4320000"/>
            <a:ext cx="1046880" cy="20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european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9"/>
          <p:cNvSpPr txBox="1"/>
          <p:nvPr/>
        </p:nvSpPr>
        <p:spPr>
          <a:xfrm>
            <a:off x="8352000" y="5472000"/>
            <a:ext cx="1046880" cy="20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fr-F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</a:t>
            </a:r>
            <a:endParaRPr lang="fr-F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challenge data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 classifications, 16 correspondence tables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Suggestions on how to use the data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(coherence, quality)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enrich (add content)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activate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award: $500 offered by Oracle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111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</cp:lastModifiedBy>
  <cp:revision>1</cp:revision>
  <dcterms:modified xsi:type="dcterms:W3CDTF">2016-11-02T21:36:18Z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2016-10-17T10:02:53Z</dcterms:created>
  <dc:language>fr-FR</dc:language>
  <dcterms:modified xsi:type="dcterms:W3CDTF">2016-10-18T09:15:24Z</dcterms:modified>
  <cp:revision>18</cp:revision>
</cp:coreProperties>
</file>