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13" r:id="rId2"/>
    <p:sldId id="368" r:id="rId3"/>
    <p:sldId id="437" r:id="rId4"/>
    <p:sldId id="436" r:id="rId5"/>
    <p:sldId id="430" r:id="rId6"/>
    <p:sldId id="422" r:id="rId7"/>
    <p:sldId id="423" r:id="rId8"/>
    <p:sldId id="424" r:id="rId9"/>
    <p:sldId id="384" r:id="rId10"/>
    <p:sldId id="455" r:id="rId11"/>
    <p:sldId id="457" r:id="rId12"/>
    <p:sldId id="442" r:id="rId13"/>
    <p:sldId id="459" r:id="rId14"/>
    <p:sldId id="426" r:id="rId15"/>
    <p:sldId id="439" r:id="rId16"/>
    <p:sldId id="440" r:id="rId17"/>
    <p:sldId id="447" r:id="rId18"/>
    <p:sldId id="448" r:id="rId19"/>
    <p:sldId id="450" r:id="rId20"/>
    <p:sldId id="449" r:id="rId21"/>
    <p:sldId id="438" r:id="rId22"/>
    <p:sldId id="340" r:id="rId23"/>
    <p:sldId id="366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n" initials="a" lastIdx="1" clrIdx="0">
    <p:extLst/>
  </p:cmAuthor>
  <p:cmAuthor id="2" name="Elmar Kiesling" initials="" lastIdx="19" clrIdx="1"/>
  <p:cmAuthor id="3" name="Lam Do" initials="LD" lastIdx="13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B5BBBE"/>
    <a:srgbClr val="A9B5BB"/>
    <a:srgbClr val="C0C0C0"/>
    <a:srgbClr val="DEDEDE"/>
    <a:srgbClr val="DFDFDF"/>
    <a:srgbClr val="C4BD97"/>
    <a:srgbClr val="CCC1DA"/>
    <a:srgbClr val="EEECE1"/>
    <a:srgbClr val="D6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72" autoAdjust="0"/>
  </p:normalViewPr>
  <p:slideViewPr>
    <p:cSldViewPr>
      <p:cViewPr varScale="1">
        <p:scale>
          <a:sx n="56" d="100"/>
          <a:sy n="56" d="100"/>
        </p:scale>
        <p:origin x="172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9FE7FF-A9CB-47D4-AE34-1B342B4D2735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FFCCF7A-5632-4BBA-83C9-F7B10466F182}">
      <dgm:prSet phldrT="[Text]" custT="1"/>
      <dgm:spPr/>
      <dgm:t>
        <a:bodyPr/>
        <a:lstStyle/>
        <a:p>
          <a:r>
            <a:rPr lang="en-US" sz="1400" dirty="0" smtClean="0"/>
            <a:t>Query</a:t>
          </a:r>
        </a:p>
        <a:p>
          <a:r>
            <a:rPr lang="en-US" sz="1400" dirty="0" smtClean="0"/>
            <a:t>Acceptance</a:t>
          </a:r>
          <a:endParaRPr lang="en-US" sz="1400" dirty="0"/>
        </a:p>
      </dgm:t>
    </dgm:pt>
    <dgm:pt modelId="{D169B3E8-D07F-4F24-9C00-A405676ED5E8}" type="parTrans" cxnId="{87B83425-DED0-47B5-9502-0972B53A820B}">
      <dgm:prSet/>
      <dgm:spPr/>
      <dgm:t>
        <a:bodyPr/>
        <a:lstStyle/>
        <a:p>
          <a:endParaRPr lang="en-US"/>
        </a:p>
      </dgm:t>
    </dgm:pt>
    <dgm:pt modelId="{4C984DC4-CCF6-4175-B595-0E5F8EF05BA9}" type="sibTrans" cxnId="{87B83425-DED0-47B5-9502-0972B53A820B}">
      <dgm:prSet/>
      <dgm:spPr/>
      <dgm:t>
        <a:bodyPr/>
        <a:lstStyle/>
        <a:p>
          <a:endParaRPr lang="en-US"/>
        </a:p>
      </dgm:t>
    </dgm:pt>
    <dgm:pt modelId="{2C92F505-038A-4D52-9AEE-96BB12A0063D}">
      <dgm:prSet phldrT="[Text]" custT="1"/>
      <dgm:spPr/>
      <dgm:t>
        <a:bodyPr/>
        <a:lstStyle/>
        <a:p>
          <a:r>
            <a:rPr lang="en-US" sz="1600" dirty="0" smtClean="0"/>
            <a:t>Input: a SPARQL query uses consolidated properties/values</a:t>
          </a:r>
          <a:endParaRPr lang="en-US" sz="1600" dirty="0"/>
        </a:p>
      </dgm:t>
    </dgm:pt>
    <dgm:pt modelId="{EA7CE7B0-8D3A-4DD1-A0BB-6780B4AA2ED7}" type="parTrans" cxnId="{F30AC528-3FA8-4BAE-B276-7166A3DB5ECF}">
      <dgm:prSet/>
      <dgm:spPr/>
      <dgm:t>
        <a:bodyPr/>
        <a:lstStyle/>
        <a:p>
          <a:endParaRPr lang="en-US"/>
        </a:p>
      </dgm:t>
    </dgm:pt>
    <dgm:pt modelId="{BE01EDE2-E22A-4445-BF6F-B1416214AA91}" type="sibTrans" cxnId="{F30AC528-3FA8-4BAE-B276-7166A3DB5ECF}">
      <dgm:prSet/>
      <dgm:spPr/>
      <dgm:t>
        <a:bodyPr/>
        <a:lstStyle/>
        <a:p>
          <a:endParaRPr lang="en-US"/>
        </a:p>
      </dgm:t>
    </dgm:pt>
    <dgm:pt modelId="{F418D371-98D9-4BC5-ADC0-75D4A01462D2}">
      <dgm:prSet phldrT="[Text]" custT="1"/>
      <dgm:spPr/>
      <dgm:t>
        <a:bodyPr/>
        <a:lstStyle/>
        <a:p>
          <a:r>
            <a:rPr lang="en-US" sz="1400" dirty="0" smtClean="0"/>
            <a:t>Query </a:t>
          </a:r>
        </a:p>
        <a:p>
          <a:r>
            <a:rPr lang="en-US" sz="1400" dirty="0" smtClean="0"/>
            <a:t>Rewriting</a:t>
          </a:r>
          <a:endParaRPr lang="en-US" sz="1400" dirty="0"/>
        </a:p>
      </dgm:t>
    </dgm:pt>
    <dgm:pt modelId="{AD533A13-8C45-47B6-8C03-9D3934911C58}" type="parTrans" cxnId="{16954576-E8B3-4D1E-AF7C-5B017BC1A394}">
      <dgm:prSet/>
      <dgm:spPr/>
      <dgm:t>
        <a:bodyPr/>
        <a:lstStyle/>
        <a:p>
          <a:endParaRPr lang="en-US"/>
        </a:p>
      </dgm:t>
    </dgm:pt>
    <dgm:pt modelId="{2D2F3988-1E80-4B6C-B6A9-063C9C80B6C2}" type="sibTrans" cxnId="{16954576-E8B3-4D1E-AF7C-5B017BC1A394}">
      <dgm:prSet/>
      <dgm:spPr/>
      <dgm:t>
        <a:bodyPr/>
        <a:lstStyle/>
        <a:p>
          <a:endParaRPr lang="en-US"/>
        </a:p>
      </dgm:t>
    </dgm:pt>
    <dgm:pt modelId="{274E0294-A172-4826-BF5F-59E34BA307DA}">
      <dgm:prSet phldrT="[Text]" custT="1"/>
      <dgm:spPr>
        <a:solidFill>
          <a:srgbClr val="F0EEE4"/>
        </a:solidFill>
      </dgm:spPr>
      <dgm:t>
        <a:bodyPr/>
        <a:lstStyle/>
        <a:p>
          <a:r>
            <a:rPr lang="en-US" sz="1600" dirty="0" smtClean="0"/>
            <a:t>Identify suitable data sets in the repository</a:t>
          </a:r>
          <a:endParaRPr lang="en-US" sz="1600" dirty="0"/>
        </a:p>
      </dgm:t>
    </dgm:pt>
    <dgm:pt modelId="{83ECCAF8-3A62-4ADE-A905-3142F0B09E20}" type="parTrans" cxnId="{478DDA62-F4F6-4E84-97B9-652ADF4F7EE6}">
      <dgm:prSet/>
      <dgm:spPr/>
      <dgm:t>
        <a:bodyPr/>
        <a:lstStyle/>
        <a:p>
          <a:endParaRPr lang="en-US"/>
        </a:p>
      </dgm:t>
    </dgm:pt>
    <dgm:pt modelId="{E19D98CE-AD6B-418D-B00E-21E7EE9323B9}" type="sibTrans" cxnId="{478DDA62-F4F6-4E84-97B9-652ADF4F7EE6}">
      <dgm:prSet/>
      <dgm:spPr/>
      <dgm:t>
        <a:bodyPr/>
        <a:lstStyle/>
        <a:p>
          <a:endParaRPr lang="en-US"/>
        </a:p>
      </dgm:t>
    </dgm:pt>
    <dgm:pt modelId="{1DBFA801-624B-4414-B5B4-70B4FCFC89EC}">
      <dgm:prSet phldrT="[Text]" custT="1"/>
      <dgm:spPr>
        <a:solidFill>
          <a:srgbClr val="F0EEE4"/>
        </a:solidFill>
      </dgm:spPr>
      <dgm:t>
        <a:bodyPr/>
        <a:lstStyle/>
        <a:p>
          <a:r>
            <a:rPr lang="en-US" sz="1600" dirty="0" smtClean="0"/>
            <a:t>Rewrite the input query based on co-reference information</a:t>
          </a:r>
          <a:endParaRPr lang="en-US" sz="1600" dirty="0"/>
        </a:p>
      </dgm:t>
    </dgm:pt>
    <dgm:pt modelId="{8CE8FD96-61A0-4647-AFF5-682C1BD091F1}" type="parTrans" cxnId="{3FC56393-D820-49DF-AF35-CB8EB5EFE312}">
      <dgm:prSet/>
      <dgm:spPr/>
      <dgm:t>
        <a:bodyPr/>
        <a:lstStyle/>
        <a:p>
          <a:endParaRPr lang="en-US"/>
        </a:p>
      </dgm:t>
    </dgm:pt>
    <dgm:pt modelId="{9D218298-F812-44B8-A52E-9540FF712C4B}" type="sibTrans" cxnId="{3FC56393-D820-49DF-AF35-CB8EB5EFE312}">
      <dgm:prSet/>
      <dgm:spPr/>
      <dgm:t>
        <a:bodyPr/>
        <a:lstStyle/>
        <a:p>
          <a:endParaRPr lang="en-US"/>
        </a:p>
      </dgm:t>
    </dgm:pt>
    <dgm:pt modelId="{7294985A-B87D-4581-A98E-0D71F4A219B0}">
      <dgm:prSet phldrT="[Text]" custT="1"/>
      <dgm:spPr/>
      <dgm:t>
        <a:bodyPr/>
        <a:lstStyle/>
        <a:p>
          <a:r>
            <a:rPr lang="en-US" sz="1400" smtClean="0"/>
            <a:t>Result</a:t>
          </a:r>
        </a:p>
        <a:p>
          <a:r>
            <a:rPr lang="en-US" sz="1400" smtClean="0"/>
            <a:t>Rewriting</a:t>
          </a:r>
          <a:endParaRPr lang="en-US" sz="1400" dirty="0"/>
        </a:p>
      </dgm:t>
    </dgm:pt>
    <dgm:pt modelId="{999E6837-853E-4445-A4D2-B9C98494AC97}" type="parTrans" cxnId="{B9713B73-352D-480B-8E76-8FBFA955D197}">
      <dgm:prSet/>
      <dgm:spPr/>
      <dgm:t>
        <a:bodyPr/>
        <a:lstStyle/>
        <a:p>
          <a:endParaRPr lang="en-US"/>
        </a:p>
      </dgm:t>
    </dgm:pt>
    <dgm:pt modelId="{D0D3A40A-7D2B-4A87-BAC6-601A77CCA3E7}" type="sibTrans" cxnId="{B9713B73-352D-480B-8E76-8FBFA955D197}">
      <dgm:prSet/>
      <dgm:spPr/>
      <dgm:t>
        <a:bodyPr/>
        <a:lstStyle/>
        <a:p>
          <a:endParaRPr lang="en-US"/>
        </a:p>
      </dgm:t>
    </dgm:pt>
    <dgm:pt modelId="{E8358F5D-AC3B-4FFC-8424-6C6645E7E477}">
      <dgm:prSet phldrT="[Text]" custT="1"/>
      <dgm:spPr/>
      <dgm:t>
        <a:bodyPr/>
        <a:lstStyle/>
        <a:p>
          <a:r>
            <a:rPr lang="en-US" sz="1600" dirty="0" smtClean="0"/>
            <a:t>Rewrite each result based on co-reference information</a:t>
          </a:r>
          <a:endParaRPr lang="en-US" sz="1600" dirty="0"/>
        </a:p>
      </dgm:t>
    </dgm:pt>
    <dgm:pt modelId="{A5D3B252-62A7-496B-9CEA-3A7A08E312BB}" type="parTrans" cxnId="{D22F2A89-D946-48AA-9B21-A5EBE69DBDB2}">
      <dgm:prSet/>
      <dgm:spPr/>
      <dgm:t>
        <a:bodyPr/>
        <a:lstStyle/>
        <a:p>
          <a:endParaRPr lang="en-US"/>
        </a:p>
      </dgm:t>
    </dgm:pt>
    <dgm:pt modelId="{55D4B33A-DB48-4F60-835D-18EDDD031DCA}" type="sibTrans" cxnId="{D22F2A89-D946-48AA-9B21-A5EBE69DBDB2}">
      <dgm:prSet/>
      <dgm:spPr/>
      <dgm:t>
        <a:bodyPr/>
        <a:lstStyle/>
        <a:p>
          <a:endParaRPr lang="en-US"/>
        </a:p>
      </dgm:t>
    </dgm:pt>
    <dgm:pt modelId="{D1FB1AD5-8E5F-41D2-A6A3-E3696856B7DF}">
      <dgm:prSet phldrT="[Text]" custT="1"/>
      <dgm:spPr/>
      <dgm:t>
        <a:bodyPr/>
        <a:lstStyle/>
        <a:p>
          <a:r>
            <a:rPr lang="en-US" sz="1600" dirty="0" smtClean="0"/>
            <a:t>Integrate results</a:t>
          </a:r>
          <a:endParaRPr lang="en-US" sz="1600" dirty="0"/>
        </a:p>
      </dgm:t>
    </dgm:pt>
    <dgm:pt modelId="{D95AC82B-BF0B-4A1A-A2F7-81BBC3B4FEC3}" type="parTrans" cxnId="{A4A3B60B-EF0C-4511-B7AA-D6804287BD0E}">
      <dgm:prSet/>
      <dgm:spPr/>
      <dgm:t>
        <a:bodyPr/>
        <a:lstStyle/>
        <a:p>
          <a:endParaRPr lang="en-US"/>
        </a:p>
      </dgm:t>
    </dgm:pt>
    <dgm:pt modelId="{6DFB2C09-8A96-4041-895A-D5BED7E811A7}" type="sibTrans" cxnId="{A4A3B60B-EF0C-4511-B7AA-D6804287BD0E}">
      <dgm:prSet/>
      <dgm:spPr/>
      <dgm:t>
        <a:bodyPr/>
        <a:lstStyle/>
        <a:p>
          <a:endParaRPr lang="en-US"/>
        </a:p>
      </dgm:t>
    </dgm:pt>
    <dgm:pt modelId="{58AB91AB-0916-4769-8720-32D700523FD2}">
      <dgm:prSet custT="1"/>
      <dgm:spPr/>
      <dgm:t>
        <a:bodyPr/>
        <a:lstStyle/>
        <a:p>
          <a:r>
            <a:rPr lang="en-US" sz="1400" dirty="0" smtClean="0"/>
            <a:t>Return</a:t>
          </a:r>
        </a:p>
        <a:p>
          <a:r>
            <a:rPr lang="en-US" sz="1400" dirty="0" smtClean="0"/>
            <a:t>Result</a:t>
          </a:r>
          <a:endParaRPr lang="en-US" sz="1400" dirty="0"/>
        </a:p>
      </dgm:t>
    </dgm:pt>
    <dgm:pt modelId="{6FAF97EB-9608-40C5-8C12-1F9B1A4A399C}" type="parTrans" cxnId="{26109E93-9DA6-49FC-B0F8-CC0E1ED2C71D}">
      <dgm:prSet/>
      <dgm:spPr/>
      <dgm:t>
        <a:bodyPr/>
        <a:lstStyle/>
        <a:p>
          <a:endParaRPr lang="en-US"/>
        </a:p>
      </dgm:t>
    </dgm:pt>
    <dgm:pt modelId="{D0F82BF3-9535-467C-8252-7B0C5EFD0B4F}" type="sibTrans" cxnId="{26109E93-9DA6-49FC-B0F8-CC0E1ED2C71D}">
      <dgm:prSet/>
      <dgm:spPr/>
      <dgm:t>
        <a:bodyPr/>
        <a:lstStyle/>
        <a:p>
          <a:endParaRPr lang="en-US"/>
        </a:p>
      </dgm:t>
    </dgm:pt>
    <dgm:pt modelId="{7EC8CA7D-0896-42ED-BE67-B0328AFEBB6A}">
      <dgm:prSet phldrT="[Text]" custT="1"/>
      <dgm:spPr>
        <a:solidFill>
          <a:srgbClr val="F0EEE4"/>
        </a:solidFill>
      </dgm:spPr>
      <dgm:t>
        <a:bodyPr/>
        <a:lstStyle/>
        <a:p>
          <a:r>
            <a:rPr lang="en-US" sz="1600" dirty="0" smtClean="0"/>
            <a:t>Send queries to SPARQL endpoints or RML mapping service</a:t>
          </a:r>
          <a:endParaRPr lang="en-US" sz="1600" dirty="0"/>
        </a:p>
      </dgm:t>
    </dgm:pt>
    <dgm:pt modelId="{2FF97FF8-DF64-4869-83BD-F6858C17B6FC}" type="parTrans" cxnId="{883647F4-39FB-45E7-BE68-C61460AA504F}">
      <dgm:prSet/>
      <dgm:spPr/>
      <dgm:t>
        <a:bodyPr/>
        <a:lstStyle/>
        <a:p>
          <a:endParaRPr lang="en-US"/>
        </a:p>
      </dgm:t>
    </dgm:pt>
    <dgm:pt modelId="{172CA814-43A1-4328-A351-1B670E6E975A}" type="sibTrans" cxnId="{883647F4-39FB-45E7-BE68-C61460AA504F}">
      <dgm:prSet/>
      <dgm:spPr/>
      <dgm:t>
        <a:bodyPr/>
        <a:lstStyle/>
        <a:p>
          <a:endParaRPr lang="en-US"/>
        </a:p>
      </dgm:t>
    </dgm:pt>
    <dgm:pt modelId="{3BEFE8E9-849A-406D-B551-BDAD935549A9}">
      <dgm:prSet phldrT="[Text]" custT="1"/>
      <dgm:spPr/>
      <dgm:t>
        <a:bodyPr/>
        <a:lstStyle/>
        <a:p>
          <a:r>
            <a:rPr lang="en-US" sz="1600" dirty="0" smtClean="0"/>
            <a:t>Apply filter conditions to each result</a:t>
          </a:r>
          <a:endParaRPr lang="en-US" sz="1600" dirty="0"/>
        </a:p>
      </dgm:t>
    </dgm:pt>
    <dgm:pt modelId="{AD691CDA-CF53-4334-B0E1-685C452D5B64}" type="parTrans" cxnId="{9AD20414-8EDE-481C-BAC4-9441A2B9D249}">
      <dgm:prSet/>
      <dgm:spPr/>
      <dgm:t>
        <a:bodyPr/>
        <a:lstStyle/>
        <a:p>
          <a:endParaRPr lang="en-US"/>
        </a:p>
      </dgm:t>
    </dgm:pt>
    <dgm:pt modelId="{8E254FEC-32DE-4D03-8156-7D232BD026D1}" type="sibTrans" cxnId="{9AD20414-8EDE-481C-BAC4-9441A2B9D249}">
      <dgm:prSet/>
      <dgm:spPr/>
      <dgm:t>
        <a:bodyPr/>
        <a:lstStyle/>
        <a:p>
          <a:endParaRPr lang="en-US"/>
        </a:p>
      </dgm:t>
    </dgm:pt>
    <dgm:pt modelId="{545BD977-70E2-4D26-A074-8408FE289B32}">
      <dgm:prSet phldrT="[Text]" custT="1"/>
      <dgm:spPr/>
      <dgm:t>
        <a:bodyPr/>
        <a:lstStyle/>
        <a:p>
          <a:r>
            <a:rPr lang="en-US" sz="1600" dirty="0" smtClean="0"/>
            <a:t>Consolidate different units/scales to a common unit/scale</a:t>
          </a:r>
          <a:endParaRPr lang="en-US" sz="1600" dirty="0"/>
        </a:p>
      </dgm:t>
    </dgm:pt>
    <dgm:pt modelId="{74D6B388-05C0-4D61-A7EE-CB7496796EA1}" type="parTrans" cxnId="{6FDBF426-632D-4276-B693-9B4F9481E4F4}">
      <dgm:prSet/>
      <dgm:spPr/>
      <dgm:t>
        <a:bodyPr/>
        <a:lstStyle/>
        <a:p>
          <a:endParaRPr lang="en-US"/>
        </a:p>
      </dgm:t>
    </dgm:pt>
    <dgm:pt modelId="{934BE40D-7586-4276-80E6-9DFFAFAC9516}" type="sibTrans" cxnId="{6FDBF426-632D-4276-B693-9B4F9481E4F4}">
      <dgm:prSet/>
      <dgm:spPr/>
      <dgm:t>
        <a:bodyPr/>
        <a:lstStyle/>
        <a:p>
          <a:endParaRPr lang="en-US"/>
        </a:p>
      </dgm:t>
    </dgm:pt>
    <dgm:pt modelId="{B77A7E4D-C952-48B1-91E1-C16319DF4457}">
      <dgm:prSet custT="1"/>
      <dgm:spPr/>
      <dgm:t>
        <a:bodyPr/>
        <a:lstStyle/>
        <a:p>
          <a:r>
            <a:rPr lang="en-US" sz="1600" dirty="0" smtClean="0"/>
            <a:t>Output: Return integrated result to user/application</a:t>
          </a:r>
          <a:endParaRPr lang="en-US" sz="1600" dirty="0"/>
        </a:p>
      </dgm:t>
    </dgm:pt>
    <dgm:pt modelId="{9751CE6A-3237-44EE-BB2D-FA4E41B63C2C}" type="parTrans" cxnId="{6F7A029C-D327-460E-A133-1218BAD8A7CE}">
      <dgm:prSet/>
      <dgm:spPr/>
      <dgm:t>
        <a:bodyPr/>
        <a:lstStyle/>
        <a:p>
          <a:endParaRPr lang="en-US"/>
        </a:p>
      </dgm:t>
    </dgm:pt>
    <dgm:pt modelId="{75D2CF34-1DDC-402E-A2E3-0E91A862E2F1}" type="sibTrans" cxnId="{6F7A029C-D327-460E-A133-1218BAD8A7CE}">
      <dgm:prSet/>
      <dgm:spPr/>
      <dgm:t>
        <a:bodyPr/>
        <a:lstStyle/>
        <a:p>
          <a:endParaRPr lang="en-US"/>
        </a:p>
      </dgm:t>
    </dgm:pt>
    <dgm:pt modelId="{C7105E17-76F8-434A-B702-982ABBD62B06}" type="pres">
      <dgm:prSet presAssocID="{729FE7FF-A9CB-47D4-AE34-1B342B4D273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3151DC-DA79-4457-B97F-0DB2B8C14BF5}" type="pres">
      <dgm:prSet presAssocID="{9FFCCF7A-5632-4BBA-83C9-F7B10466F182}" presName="composite" presStyleCnt="0"/>
      <dgm:spPr/>
    </dgm:pt>
    <dgm:pt modelId="{CDB0B1A2-D50F-4F5C-9510-5D38F3D3AF78}" type="pres">
      <dgm:prSet presAssocID="{9FFCCF7A-5632-4BBA-83C9-F7B10466F182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6D8A64-954F-4D0A-9324-9CD9B6AB8745}" type="pres">
      <dgm:prSet presAssocID="{9FFCCF7A-5632-4BBA-83C9-F7B10466F182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F9FCFE-5DED-407B-9F84-57E050A07133}" type="pres">
      <dgm:prSet presAssocID="{4C984DC4-CCF6-4175-B595-0E5F8EF05BA9}" presName="sp" presStyleCnt="0"/>
      <dgm:spPr/>
    </dgm:pt>
    <dgm:pt modelId="{73676D25-8D59-4EA8-99E8-BD17CC57903F}" type="pres">
      <dgm:prSet presAssocID="{F418D371-98D9-4BC5-ADC0-75D4A01462D2}" presName="composite" presStyleCnt="0"/>
      <dgm:spPr/>
    </dgm:pt>
    <dgm:pt modelId="{16B867C4-9196-41E9-B31B-A0CA7A601D22}" type="pres">
      <dgm:prSet presAssocID="{F418D371-98D9-4BC5-ADC0-75D4A01462D2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D8816D-8866-4C5E-A56C-0BBF4E862025}" type="pres">
      <dgm:prSet presAssocID="{F418D371-98D9-4BC5-ADC0-75D4A01462D2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CC08A3-DDEB-4F3A-BEB8-A4081166FA17}" type="pres">
      <dgm:prSet presAssocID="{2D2F3988-1E80-4B6C-B6A9-063C9C80B6C2}" presName="sp" presStyleCnt="0"/>
      <dgm:spPr/>
    </dgm:pt>
    <dgm:pt modelId="{763B9529-ADB1-4A7E-9F68-15398788BE4C}" type="pres">
      <dgm:prSet presAssocID="{7294985A-B87D-4581-A98E-0D71F4A219B0}" presName="composite" presStyleCnt="0"/>
      <dgm:spPr/>
    </dgm:pt>
    <dgm:pt modelId="{E49DC4B7-7E7B-4D0E-9162-ECB00FDAB378}" type="pres">
      <dgm:prSet presAssocID="{7294985A-B87D-4581-A98E-0D71F4A219B0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C40F6-F912-41BC-AA46-32B1EDB65740}" type="pres">
      <dgm:prSet presAssocID="{7294985A-B87D-4581-A98E-0D71F4A219B0}" presName="descendantText" presStyleLbl="alignAcc1" presStyleIdx="2" presStyleCnt="4" custScaleY="1364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9558F3-6BAE-4069-9BC9-61DF78972C96}" type="pres">
      <dgm:prSet presAssocID="{D0D3A40A-7D2B-4A87-BAC6-601A77CCA3E7}" presName="sp" presStyleCnt="0"/>
      <dgm:spPr/>
    </dgm:pt>
    <dgm:pt modelId="{79D69855-9B84-4149-B16F-BAF4C8DE2BEB}" type="pres">
      <dgm:prSet presAssocID="{58AB91AB-0916-4769-8720-32D700523FD2}" presName="composite" presStyleCnt="0"/>
      <dgm:spPr/>
    </dgm:pt>
    <dgm:pt modelId="{15A5CB44-95BC-4A21-8EAB-76DAD4971AF4}" type="pres">
      <dgm:prSet presAssocID="{58AB91AB-0916-4769-8720-32D700523FD2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D4A16F-B307-41E8-BC95-DAC36629E89C}" type="pres">
      <dgm:prSet presAssocID="{58AB91AB-0916-4769-8720-32D700523FD2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3D83D2-C029-4182-BD41-C58AC8838CFA}" type="presOf" srcId="{274E0294-A172-4826-BF5F-59E34BA307DA}" destId="{5CD8816D-8866-4C5E-A56C-0BBF4E862025}" srcOrd="0" destOrd="0" presId="urn:microsoft.com/office/officeart/2005/8/layout/chevron2"/>
    <dgm:cxn modelId="{87B83425-DED0-47B5-9502-0972B53A820B}" srcId="{729FE7FF-A9CB-47D4-AE34-1B342B4D2735}" destId="{9FFCCF7A-5632-4BBA-83C9-F7B10466F182}" srcOrd="0" destOrd="0" parTransId="{D169B3E8-D07F-4F24-9C00-A405676ED5E8}" sibTransId="{4C984DC4-CCF6-4175-B595-0E5F8EF05BA9}"/>
    <dgm:cxn modelId="{F6A8443E-1A2D-4469-982D-EC44982D6D26}" type="presOf" srcId="{3BEFE8E9-849A-406D-B551-BDAD935549A9}" destId="{736C40F6-F912-41BC-AA46-32B1EDB65740}" srcOrd="0" destOrd="1" presId="urn:microsoft.com/office/officeart/2005/8/layout/chevron2"/>
    <dgm:cxn modelId="{D018BEE6-5350-4040-840A-84C6C03B9A0F}" type="presOf" srcId="{B77A7E4D-C952-48B1-91E1-C16319DF4457}" destId="{6FD4A16F-B307-41E8-BC95-DAC36629E89C}" srcOrd="0" destOrd="0" presId="urn:microsoft.com/office/officeart/2005/8/layout/chevron2"/>
    <dgm:cxn modelId="{A4A3B60B-EF0C-4511-B7AA-D6804287BD0E}" srcId="{7294985A-B87D-4581-A98E-0D71F4A219B0}" destId="{D1FB1AD5-8E5F-41D2-A6A3-E3696856B7DF}" srcOrd="3" destOrd="0" parTransId="{D95AC82B-BF0B-4A1A-A2F7-81BBC3B4FEC3}" sibTransId="{6DFB2C09-8A96-4041-895A-D5BED7E811A7}"/>
    <dgm:cxn modelId="{6FDBF426-632D-4276-B693-9B4F9481E4F4}" srcId="{7294985A-B87D-4581-A98E-0D71F4A219B0}" destId="{545BD977-70E2-4D26-A074-8408FE289B32}" srcOrd="2" destOrd="0" parTransId="{74D6B388-05C0-4D61-A7EE-CB7496796EA1}" sibTransId="{934BE40D-7586-4276-80E6-9DFFAFAC9516}"/>
    <dgm:cxn modelId="{6F7A029C-D327-460E-A133-1218BAD8A7CE}" srcId="{58AB91AB-0916-4769-8720-32D700523FD2}" destId="{B77A7E4D-C952-48B1-91E1-C16319DF4457}" srcOrd="0" destOrd="0" parTransId="{9751CE6A-3237-44EE-BB2D-FA4E41B63C2C}" sibTransId="{75D2CF34-1DDC-402E-A2E3-0E91A862E2F1}"/>
    <dgm:cxn modelId="{B9713B73-352D-480B-8E76-8FBFA955D197}" srcId="{729FE7FF-A9CB-47D4-AE34-1B342B4D2735}" destId="{7294985A-B87D-4581-A98E-0D71F4A219B0}" srcOrd="2" destOrd="0" parTransId="{999E6837-853E-4445-A4D2-B9C98494AC97}" sibTransId="{D0D3A40A-7D2B-4A87-BAC6-601A77CCA3E7}"/>
    <dgm:cxn modelId="{0AD9C034-ECC9-4B0E-9E98-D9A9F86A4063}" type="presOf" srcId="{F418D371-98D9-4BC5-ADC0-75D4A01462D2}" destId="{16B867C4-9196-41E9-B31B-A0CA7A601D22}" srcOrd="0" destOrd="0" presId="urn:microsoft.com/office/officeart/2005/8/layout/chevron2"/>
    <dgm:cxn modelId="{478DDA62-F4F6-4E84-97B9-652ADF4F7EE6}" srcId="{F418D371-98D9-4BC5-ADC0-75D4A01462D2}" destId="{274E0294-A172-4826-BF5F-59E34BA307DA}" srcOrd="0" destOrd="0" parTransId="{83ECCAF8-3A62-4ADE-A905-3142F0B09E20}" sibTransId="{E19D98CE-AD6B-418D-B00E-21E7EE9323B9}"/>
    <dgm:cxn modelId="{9AD20414-8EDE-481C-BAC4-9441A2B9D249}" srcId="{7294985A-B87D-4581-A98E-0D71F4A219B0}" destId="{3BEFE8E9-849A-406D-B551-BDAD935549A9}" srcOrd="1" destOrd="0" parTransId="{AD691CDA-CF53-4334-B0E1-685C452D5B64}" sibTransId="{8E254FEC-32DE-4D03-8156-7D232BD026D1}"/>
    <dgm:cxn modelId="{F0641B7F-E53F-4864-8605-1257A6163CF4}" type="presOf" srcId="{1DBFA801-624B-4414-B5B4-70B4FCFC89EC}" destId="{5CD8816D-8866-4C5E-A56C-0BBF4E862025}" srcOrd="0" destOrd="1" presId="urn:microsoft.com/office/officeart/2005/8/layout/chevron2"/>
    <dgm:cxn modelId="{46AB57EF-089E-4666-88F7-1925D637855A}" type="presOf" srcId="{9FFCCF7A-5632-4BBA-83C9-F7B10466F182}" destId="{CDB0B1A2-D50F-4F5C-9510-5D38F3D3AF78}" srcOrd="0" destOrd="0" presId="urn:microsoft.com/office/officeart/2005/8/layout/chevron2"/>
    <dgm:cxn modelId="{26109E93-9DA6-49FC-B0F8-CC0E1ED2C71D}" srcId="{729FE7FF-A9CB-47D4-AE34-1B342B4D2735}" destId="{58AB91AB-0916-4769-8720-32D700523FD2}" srcOrd="3" destOrd="0" parTransId="{6FAF97EB-9608-40C5-8C12-1F9B1A4A399C}" sibTransId="{D0F82BF3-9535-467C-8252-7B0C5EFD0B4F}"/>
    <dgm:cxn modelId="{B109C5A5-69BB-445B-B45B-72108894CB86}" type="presOf" srcId="{7294985A-B87D-4581-A98E-0D71F4A219B0}" destId="{E49DC4B7-7E7B-4D0E-9162-ECB00FDAB378}" srcOrd="0" destOrd="0" presId="urn:microsoft.com/office/officeart/2005/8/layout/chevron2"/>
    <dgm:cxn modelId="{18C2F495-27DA-45FC-A082-A1078DE1D16A}" type="presOf" srcId="{7EC8CA7D-0896-42ED-BE67-B0328AFEBB6A}" destId="{5CD8816D-8866-4C5E-A56C-0BBF4E862025}" srcOrd="0" destOrd="2" presId="urn:microsoft.com/office/officeart/2005/8/layout/chevron2"/>
    <dgm:cxn modelId="{16954576-E8B3-4D1E-AF7C-5B017BC1A394}" srcId="{729FE7FF-A9CB-47D4-AE34-1B342B4D2735}" destId="{F418D371-98D9-4BC5-ADC0-75D4A01462D2}" srcOrd="1" destOrd="0" parTransId="{AD533A13-8C45-47B6-8C03-9D3934911C58}" sibTransId="{2D2F3988-1E80-4B6C-B6A9-063C9C80B6C2}"/>
    <dgm:cxn modelId="{AA543322-B06E-4BF5-876E-BA83E0FAF788}" type="presOf" srcId="{2C92F505-038A-4D52-9AEE-96BB12A0063D}" destId="{FF6D8A64-954F-4D0A-9324-9CD9B6AB8745}" srcOrd="0" destOrd="0" presId="urn:microsoft.com/office/officeart/2005/8/layout/chevron2"/>
    <dgm:cxn modelId="{5B7698F2-731A-4AB0-9248-4DEDB1D324E2}" type="presOf" srcId="{545BD977-70E2-4D26-A074-8408FE289B32}" destId="{736C40F6-F912-41BC-AA46-32B1EDB65740}" srcOrd="0" destOrd="2" presId="urn:microsoft.com/office/officeart/2005/8/layout/chevron2"/>
    <dgm:cxn modelId="{F30AC528-3FA8-4BAE-B276-7166A3DB5ECF}" srcId="{9FFCCF7A-5632-4BBA-83C9-F7B10466F182}" destId="{2C92F505-038A-4D52-9AEE-96BB12A0063D}" srcOrd="0" destOrd="0" parTransId="{EA7CE7B0-8D3A-4DD1-A0BB-6780B4AA2ED7}" sibTransId="{BE01EDE2-E22A-4445-BF6F-B1416214AA91}"/>
    <dgm:cxn modelId="{883647F4-39FB-45E7-BE68-C61460AA504F}" srcId="{F418D371-98D9-4BC5-ADC0-75D4A01462D2}" destId="{7EC8CA7D-0896-42ED-BE67-B0328AFEBB6A}" srcOrd="2" destOrd="0" parTransId="{2FF97FF8-DF64-4869-83BD-F6858C17B6FC}" sibTransId="{172CA814-43A1-4328-A351-1B670E6E975A}"/>
    <dgm:cxn modelId="{3FC56393-D820-49DF-AF35-CB8EB5EFE312}" srcId="{F418D371-98D9-4BC5-ADC0-75D4A01462D2}" destId="{1DBFA801-624B-4414-B5B4-70B4FCFC89EC}" srcOrd="1" destOrd="0" parTransId="{8CE8FD96-61A0-4647-AFF5-682C1BD091F1}" sibTransId="{9D218298-F812-44B8-A52E-9540FF712C4B}"/>
    <dgm:cxn modelId="{421EC1C8-BCAA-454C-993A-414AF89E652E}" type="presOf" srcId="{E8358F5D-AC3B-4FFC-8424-6C6645E7E477}" destId="{736C40F6-F912-41BC-AA46-32B1EDB65740}" srcOrd="0" destOrd="0" presId="urn:microsoft.com/office/officeart/2005/8/layout/chevron2"/>
    <dgm:cxn modelId="{D22F2A89-D946-48AA-9B21-A5EBE69DBDB2}" srcId="{7294985A-B87D-4581-A98E-0D71F4A219B0}" destId="{E8358F5D-AC3B-4FFC-8424-6C6645E7E477}" srcOrd="0" destOrd="0" parTransId="{A5D3B252-62A7-496B-9CEA-3A7A08E312BB}" sibTransId="{55D4B33A-DB48-4F60-835D-18EDDD031DCA}"/>
    <dgm:cxn modelId="{1E18C8E8-AD74-406A-85B7-564CAC37E417}" type="presOf" srcId="{729FE7FF-A9CB-47D4-AE34-1B342B4D2735}" destId="{C7105E17-76F8-434A-B702-982ABBD62B06}" srcOrd="0" destOrd="0" presId="urn:microsoft.com/office/officeart/2005/8/layout/chevron2"/>
    <dgm:cxn modelId="{19F2DE82-87D5-4C30-9597-05EFC9D34698}" type="presOf" srcId="{D1FB1AD5-8E5F-41D2-A6A3-E3696856B7DF}" destId="{736C40F6-F912-41BC-AA46-32B1EDB65740}" srcOrd="0" destOrd="3" presId="urn:microsoft.com/office/officeart/2005/8/layout/chevron2"/>
    <dgm:cxn modelId="{35527751-9F58-42FA-A30C-F8E21695FBEA}" type="presOf" srcId="{58AB91AB-0916-4769-8720-32D700523FD2}" destId="{15A5CB44-95BC-4A21-8EAB-76DAD4971AF4}" srcOrd="0" destOrd="0" presId="urn:microsoft.com/office/officeart/2005/8/layout/chevron2"/>
    <dgm:cxn modelId="{75F811FB-A2A4-4C21-8000-759DE44377F9}" type="presParOf" srcId="{C7105E17-76F8-434A-B702-982ABBD62B06}" destId="{BB3151DC-DA79-4457-B97F-0DB2B8C14BF5}" srcOrd="0" destOrd="0" presId="urn:microsoft.com/office/officeart/2005/8/layout/chevron2"/>
    <dgm:cxn modelId="{6F112107-F97E-42FB-A133-BE7CCC6FD0BF}" type="presParOf" srcId="{BB3151DC-DA79-4457-B97F-0DB2B8C14BF5}" destId="{CDB0B1A2-D50F-4F5C-9510-5D38F3D3AF78}" srcOrd="0" destOrd="0" presId="urn:microsoft.com/office/officeart/2005/8/layout/chevron2"/>
    <dgm:cxn modelId="{303D32A6-B18B-4F84-9ACB-EAFB95866FD3}" type="presParOf" srcId="{BB3151DC-DA79-4457-B97F-0DB2B8C14BF5}" destId="{FF6D8A64-954F-4D0A-9324-9CD9B6AB8745}" srcOrd="1" destOrd="0" presId="urn:microsoft.com/office/officeart/2005/8/layout/chevron2"/>
    <dgm:cxn modelId="{A035D0D4-FF3F-4490-AB47-A403958F6734}" type="presParOf" srcId="{C7105E17-76F8-434A-B702-982ABBD62B06}" destId="{F6F9FCFE-5DED-407B-9F84-57E050A07133}" srcOrd="1" destOrd="0" presId="urn:microsoft.com/office/officeart/2005/8/layout/chevron2"/>
    <dgm:cxn modelId="{0EB3DFA5-9105-4248-B61A-CECB06FE2940}" type="presParOf" srcId="{C7105E17-76F8-434A-B702-982ABBD62B06}" destId="{73676D25-8D59-4EA8-99E8-BD17CC57903F}" srcOrd="2" destOrd="0" presId="urn:microsoft.com/office/officeart/2005/8/layout/chevron2"/>
    <dgm:cxn modelId="{5D2D1447-A380-4DAD-A0D2-7C15824226A6}" type="presParOf" srcId="{73676D25-8D59-4EA8-99E8-BD17CC57903F}" destId="{16B867C4-9196-41E9-B31B-A0CA7A601D22}" srcOrd="0" destOrd="0" presId="urn:microsoft.com/office/officeart/2005/8/layout/chevron2"/>
    <dgm:cxn modelId="{945BFE6A-8E70-4C52-80DE-D0E48C0B7A16}" type="presParOf" srcId="{73676D25-8D59-4EA8-99E8-BD17CC57903F}" destId="{5CD8816D-8866-4C5E-A56C-0BBF4E862025}" srcOrd="1" destOrd="0" presId="urn:microsoft.com/office/officeart/2005/8/layout/chevron2"/>
    <dgm:cxn modelId="{79B8AC24-8B1A-44A2-ACBC-6F5072A40E2C}" type="presParOf" srcId="{C7105E17-76F8-434A-B702-982ABBD62B06}" destId="{0ECC08A3-DDEB-4F3A-BEB8-A4081166FA17}" srcOrd="3" destOrd="0" presId="urn:microsoft.com/office/officeart/2005/8/layout/chevron2"/>
    <dgm:cxn modelId="{8334156C-B50C-4395-AF4E-A80237FDACAF}" type="presParOf" srcId="{C7105E17-76F8-434A-B702-982ABBD62B06}" destId="{763B9529-ADB1-4A7E-9F68-15398788BE4C}" srcOrd="4" destOrd="0" presId="urn:microsoft.com/office/officeart/2005/8/layout/chevron2"/>
    <dgm:cxn modelId="{FFA41FE1-2B25-4993-88DF-ECEB929A56CB}" type="presParOf" srcId="{763B9529-ADB1-4A7E-9F68-15398788BE4C}" destId="{E49DC4B7-7E7B-4D0E-9162-ECB00FDAB378}" srcOrd="0" destOrd="0" presId="urn:microsoft.com/office/officeart/2005/8/layout/chevron2"/>
    <dgm:cxn modelId="{6390F42F-D9E3-42AB-8D6E-34AFEBA7A0A7}" type="presParOf" srcId="{763B9529-ADB1-4A7E-9F68-15398788BE4C}" destId="{736C40F6-F912-41BC-AA46-32B1EDB65740}" srcOrd="1" destOrd="0" presId="urn:microsoft.com/office/officeart/2005/8/layout/chevron2"/>
    <dgm:cxn modelId="{E64EB3FF-2FAA-4C10-A5E0-C27C9C04D802}" type="presParOf" srcId="{C7105E17-76F8-434A-B702-982ABBD62B06}" destId="{EC9558F3-6BAE-4069-9BC9-61DF78972C96}" srcOrd="5" destOrd="0" presId="urn:microsoft.com/office/officeart/2005/8/layout/chevron2"/>
    <dgm:cxn modelId="{844CD349-B412-4459-8DC4-17F036D39568}" type="presParOf" srcId="{C7105E17-76F8-434A-B702-982ABBD62B06}" destId="{79D69855-9B84-4149-B16F-BAF4C8DE2BEB}" srcOrd="6" destOrd="0" presId="urn:microsoft.com/office/officeart/2005/8/layout/chevron2"/>
    <dgm:cxn modelId="{69675DE3-9EBD-43EC-BF61-9BBBE735E486}" type="presParOf" srcId="{79D69855-9B84-4149-B16F-BAF4C8DE2BEB}" destId="{15A5CB44-95BC-4A21-8EAB-76DAD4971AF4}" srcOrd="0" destOrd="0" presId="urn:microsoft.com/office/officeart/2005/8/layout/chevron2"/>
    <dgm:cxn modelId="{DC2F1D3A-67A7-44E0-A1E0-7C063A91FA3E}" type="presParOf" srcId="{79D69855-9B84-4149-B16F-BAF4C8DE2BEB}" destId="{6FD4A16F-B307-41E8-BC95-DAC36629E89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9FE7FF-A9CB-47D4-AE34-1B342B4D2735}" type="doc">
      <dgm:prSet loTypeId="urn:microsoft.com/office/officeart/2005/8/layout/chevron2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9FFCCF7A-5632-4BBA-83C9-F7B10466F182}">
      <dgm:prSet phldrT="[Text]" custT="1"/>
      <dgm:spPr>
        <a:solidFill>
          <a:srgbClr val="385D8A"/>
        </a:solidFill>
        <a:ln>
          <a:solidFill>
            <a:srgbClr val="385D8A"/>
          </a:solidFill>
        </a:ln>
      </dgm:spPr>
      <dgm:t>
        <a:bodyPr/>
        <a:lstStyle/>
        <a:p>
          <a:r>
            <a:rPr lang="en-US" sz="1400" dirty="0" smtClean="0"/>
            <a:t>Query</a:t>
          </a:r>
        </a:p>
        <a:p>
          <a:r>
            <a:rPr lang="en-US" sz="1400" dirty="0" smtClean="0"/>
            <a:t>Acceptance</a:t>
          </a:r>
          <a:endParaRPr lang="en-US" sz="1400" dirty="0"/>
        </a:p>
      </dgm:t>
    </dgm:pt>
    <dgm:pt modelId="{D169B3E8-D07F-4F24-9C00-A405676ED5E8}" type="parTrans" cxnId="{87B83425-DED0-47B5-9502-0972B53A820B}">
      <dgm:prSet/>
      <dgm:spPr/>
      <dgm:t>
        <a:bodyPr/>
        <a:lstStyle/>
        <a:p>
          <a:endParaRPr lang="en-US"/>
        </a:p>
      </dgm:t>
    </dgm:pt>
    <dgm:pt modelId="{4C984DC4-CCF6-4175-B595-0E5F8EF05BA9}" type="sibTrans" cxnId="{87B83425-DED0-47B5-9502-0972B53A820B}">
      <dgm:prSet/>
      <dgm:spPr/>
      <dgm:t>
        <a:bodyPr/>
        <a:lstStyle/>
        <a:p>
          <a:endParaRPr lang="en-US"/>
        </a:p>
      </dgm:t>
    </dgm:pt>
    <dgm:pt modelId="{2C92F505-038A-4D52-9AEE-96BB12A0063D}">
      <dgm:prSet phldrT="[Text]" custT="1"/>
      <dgm:spPr>
        <a:noFill/>
        <a:ln>
          <a:noFill/>
        </a:ln>
      </dgm:spPr>
      <dgm:t>
        <a:bodyPr/>
        <a:lstStyle/>
        <a:p>
          <a:endParaRPr lang="en-US" sz="1600" dirty="0"/>
        </a:p>
      </dgm:t>
    </dgm:pt>
    <dgm:pt modelId="{EA7CE7B0-8D3A-4DD1-A0BB-6780B4AA2ED7}" type="parTrans" cxnId="{F30AC528-3FA8-4BAE-B276-7166A3DB5ECF}">
      <dgm:prSet/>
      <dgm:spPr/>
      <dgm:t>
        <a:bodyPr/>
        <a:lstStyle/>
        <a:p>
          <a:endParaRPr lang="en-US"/>
        </a:p>
      </dgm:t>
    </dgm:pt>
    <dgm:pt modelId="{BE01EDE2-E22A-4445-BF6F-B1416214AA91}" type="sibTrans" cxnId="{F30AC528-3FA8-4BAE-B276-7166A3DB5ECF}">
      <dgm:prSet/>
      <dgm:spPr/>
      <dgm:t>
        <a:bodyPr/>
        <a:lstStyle/>
        <a:p>
          <a:endParaRPr lang="en-US"/>
        </a:p>
      </dgm:t>
    </dgm:pt>
    <dgm:pt modelId="{F418D371-98D9-4BC5-ADC0-75D4A01462D2}">
      <dgm:prSet phldrT="[Text]" custT="1"/>
      <dgm:spPr>
        <a:solidFill>
          <a:srgbClr val="BAC7DE"/>
        </a:solidFill>
        <a:ln>
          <a:solidFill>
            <a:srgbClr val="BAC7DE"/>
          </a:solidFill>
        </a:ln>
      </dgm:spPr>
      <dgm:t>
        <a:bodyPr/>
        <a:lstStyle/>
        <a:p>
          <a:r>
            <a:rPr lang="en-US" sz="1400" dirty="0" smtClean="0"/>
            <a:t>Query </a:t>
          </a:r>
        </a:p>
        <a:p>
          <a:r>
            <a:rPr lang="en-US" sz="1400" dirty="0" smtClean="0"/>
            <a:t>Rewriting</a:t>
          </a:r>
          <a:endParaRPr lang="en-US" sz="1400" dirty="0"/>
        </a:p>
      </dgm:t>
    </dgm:pt>
    <dgm:pt modelId="{AD533A13-8C45-47B6-8C03-9D3934911C58}" type="parTrans" cxnId="{16954576-E8B3-4D1E-AF7C-5B017BC1A394}">
      <dgm:prSet/>
      <dgm:spPr/>
      <dgm:t>
        <a:bodyPr/>
        <a:lstStyle/>
        <a:p>
          <a:endParaRPr lang="en-US"/>
        </a:p>
      </dgm:t>
    </dgm:pt>
    <dgm:pt modelId="{2D2F3988-1E80-4B6C-B6A9-063C9C80B6C2}" type="sibTrans" cxnId="{16954576-E8B3-4D1E-AF7C-5B017BC1A394}">
      <dgm:prSet/>
      <dgm:spPr/>
      <dgm:t>
        <a:bodyPr/>
        <a:lstStyle/>
        <a:p>
          <a:endParaRPr lang="en-US"/>
        </a:p>
      </dgm:t>
    </dgm:pt>
    <dgm:pt modelId="{274E0294-A172-4826-BF5F-59E34BA307DA}">
      <dgm:prSet phldrT="[Text]" custT="1"/>
      <dgm:spPr>
        <a:noFill/>
        <a:ln>
          <a:noFill/>
        </a:ln>
      </dgm:spPr>
      <dgm:t>
        <a:bodyPr/>
        <a:lstStyle/>
        <a:p>
          <a:endParaRPr lang="en-US" sz="1600" dirty="0"/>
        </a:p>
      </dgm:t>
    </dgm:pt>
    <dgm:pt modelId="{83ECCAF8-3A62-4ADE-A905-3142F0B09E20}" type="parTrans" cxnId="{478DDA62-F4F6-4E84-97B9-652ADF4F7EE6}">
      <dgm:prSet/>
      <dgm:spPr/>
      <dgm:t>
        <a:bodyPr/>
        <a:lstStyle/>
        <a:p>
          <a:endParaRPr lang="en-US"/>
        </a:p>
      </dgm:t>
    </dgm:pt>
    <dgm:pt modelId="{E19D98CE-AD6B-418D-B00E-21E7EE9323B9}" type="sibTrans" cxnId="{478DDA62-F4F6-4E84-97B9-652ADF4F7EE6}">
      <dgm:prSet/>
      <dgm:spPr/>
      <dgm:t>
        <a:bodyPr/>
        <a:lstStyle/>
        <a:p>
          <a:endParaRPr lang="en-US"/>
        </a:p>
      </dgm:t>
    </dgm:pt>
    <dgm:pt modelId="{7294985A-B87D-4581-A98E-0D71F4A219B0}">
      <dgm:prSet phldrT="[Text]" custT="1"/>
      <dgm:spPr>
        <a:solidFill>
          <a:srgbClr val="BAC7DE"/>
        </a:solidFill>
        <a:ln>
          <a:solidFill>
            <a:srgbClr val="BAC7DE"/>
          </a:solidFill>
        </a:ln>
      </dgm:spPr>
      <dgm:t>
        <a:bodyPr/>
        <a:lstStyle/>
        <a:p>
          <a:r>
            <a:rPr lang="en-US" sz="1400" dirty="0" smtClean="0"/>
            <a:t>Result</a:t>
          </a:r>
        </a:p>
        <a:p>
          <a:r>
            <a:rPr lang="en-US" sz="1400" dirty="0" smtClean="0"/>
            <a:t>Rewriting</a:t>
          </a:r>
          <a:endParaRPr lang="en-US" sz="1400" dirty="0"/>
        </a:p>
      </dgm:t>
    </dgm:pt>
    <dgm:pt modelId="{999E6837-853E-4445-A4D2-B9C98494AC97}" type="parTrans" cxnId="{B9713B73-352D-480B-8E76-8FBFA955D197}">
      <dgm:prSet/>
      <dgm:spPr/>
      <dgm:t>
        <a:bodyPr/>
        <a:lstStyle/>
        <a:p>
          <a:endParaRPr lang="en-US"/>
        </a:p>
      </dgm:t>
    </dgm:pt>
    <dgm:pt modelId="{D0D3A40A-7D2B-4A87-BAC6-601A77CCA3E7}" type="sibTrans" cxnId="{B9713B73-352D-480B-8E76-8FBFA955D197}">
      <dgm:prSet/>
      <dgm:spPr/>
      <dgm:t>
        <a:bodyPr/>
        <a:lstStyle/>
        <a:p>
          <a:endParaRPr lang="en-US"/>
        </a:p>
      </dgm:t>
    </dgm:pt>
    <dgm:pt modelId="{E8358F5D-AC3B-4FFC-8424-6C6645E7E477}">
      <dgm:prSet phldrT="[Text]" custT="1"/>
      <dgm:spPr>
        <a:noFill/>
        <a:ln>
          <a:noFill/>
        </a:ln>
      </dgm:spPr>
      <dgm:t>
        <a:bodyPr/>
        <a:lstStyle/>
        <a:p>
          <a:endParaRPr lang="en-US" sz="1600" dirty="0"/>
        </a:p>
      </dgm:t>
    </dgm:pt>
    <dgm:pt modelId="{A5D3B252-62A7-496B-9CEA-3A7A08E312BB}" type="parTrans" cxnId="{D22F2A89-D946-48AA-9B21-A5EBE69DBDB2}">
      <dgm:prSet/>
      <dgm:spPr/>
      <dgm:t>
        <a:bodyPr/>
        <a:lstStyle/>
        <a:p>
          <a:endParaRPr lang="en-US"/>
        </a:p>
      </dgm:t>
    </dgm:pt>
    <dgm:pt modelId="{55D4B33A-DB48-4F60-835D-18EDDD031DCA}" type="sibTrans" cxnId="{D22F2A89-D946-48AA-9B21-A5EBE69DBDB2}">
      <dgm:prSet/>
      <dgm:spPr/>
      <dgm:t>
        <a:bodyPr/>
        <a:lstStyle/>
        <a:p>
          <a:endParaRPr lang="en-US"/>
        </a:p>
      </dgm:t>
    </dgm:pt>
    <dgm:pt modelId="{58AB91AB-0916-4769-8720-32D700523FD2}">
      <dgm:prSet custT="1"/>
      <dgm:spPr>
        <a:solidFill>
          <a:srgbClr val="BAC7DE"/>
        </a:solidFill>
        <a:ln>
          <a:solidFill>
            <a:srgbClr val="BAC7DE"/>
          </a:solidFill>
        </a:ln>
      </dgm:spPr>
      <dgm:t>
        <a:bodyPr/>
        <a:lstStyle/>
        <a:p>
          <a:r>
            <a:rPr lang="en-US" sz="1400" smtClean="0"/>
            <a:t>Return</a:t>
          </a:r>
        </a:p>
        <a:p>
          <a:r>
            <a:rPr lang="en-US" sz="1400" smtClean="0"/>
            <a:t>Result</a:t>
          </a:r>
          <a:endParaRPr lang="en-US" sz="1400" dirty="0"/>
        </a:p>
      </dgm:t>
    </dgm:pt>
    <dgm:pt modelId="{6FAF97EB-9608-40C5-8C12-1F9B1A4A399C}" type="parTrans" cxnId="{26109E93-9DA6-49FC-B0F8-CC0E1ED2C71D}">
      <dgm:prSet/>
      <dgm:spPr/>
      <dgm:t>
        <a:bodyPr/>
        <a:lstStyle/>
        <a:p>
          <a:endParaRPr lang="en-US"/>
        </a:p>
      </dgm:t>
    </dgm:pt>
    <dgm:pt modelId="{D0F82BF3-9535-467C-8252-7B0C5EFD0B4F}" type="sibTrans" cxnId="{26109E93-9DA6-49FC-B0F8-CC0E1ED2C71D}">
      <dgm:prSet/>
      <dgm:spPr/>
      <dgm:t>
        <a:bodyPr/>
        <a:lstStyle/>
        <a:p>
          <a:endParaRPr lang="en-US"/>
        </a:p>
      </dgm:t>
    </dgm:pt>
    <dgm:pt modelId="{B77A7E4D-C952-48B1-91E1-C16319DF4457}">
      <dgm:prSet custT="1"/>
      <dgm:spPr>
        <a:noFill/>
        <a:ln>
          <a:noFill/>
        </a:ln>
      </dgm:spPr>
      <dgm:t>
        <a:bodyPr/>
        <a:lstStyle/>
        <a:p>
          <a:endParaRPr lang="en-US" sz="1600" dirty="0"/>
        </a:p>
      </dgm:t>
    </dgm:pt>
    <dgm:pt modelId="{9751CE6A-3237-44EE-BB2D-FA4E41B63C2C}" type="parTrans" cxnId="{6F7A029C-D327-460E-A133-1218BAD8A7CE}">
      <dgm:prSet/>
      <dgm:spPr/>
      <dgm:t>
        <a:bodyPr/>
        <a:lstStyle/>
        <a:p>
          <a:endParaRPr lang="en-US"/>
        </a:p>
      </dgm:t>
    </dgm:pt>
    <dgm:pt modelId="{75D2CF34-1DDC-402E-A2E3-0E91A862E2F1}" type="sibTrans" cxnId="{6F7A029C-D327-460E-A133-1218BAD8A7CE}">
      <dgm:prSet/>
      <dgm:spPr/>
      <dgm:t>
        <a:bodyPr/>
        <a:lstStyle/>
        <a:p>
          <a:endParaRPr lang="en-US"/>
        </a:p>
      </dgm:t>
    </dgm:pt>
    <dgm:pt modelId="{C7105E17-76F8-434A-B702-982ABBD62B06}" type="pres">
      <dgm:prSet presAssocID="{729FE7FF-A9CB-47D4-AE34-1B342B4D273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3151DC-DA79-4457-B97F-0DB2B8C14BF5}" type="pres">
      <dgm:prSet presAssocID="{9FFCCF7A-5632-4BBA-83C9-F7B10466F182}" presName="composite" presStyleCnt="0"/>
      <dgm:spPr/>
    </dgm:pt>
    <dgm:pt modelId="{CDB0B1A2-D50F-4F5C-9510-5D38F3D3AF78}" type="pres">
      <dgm:prSet presAssocID="{9FFCCF7A-5632-4BBA-83C9-F7B10466F182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6D8A64-954F-4D0A-9324-9CD9B6AB8745}" type="pres">
      <dgm:prSet presAssocID="{9FFCCF7A-5632-4BBA-83C9-F7B10466F182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F9FCFE-5DED-407B-9F84-57E050A07133}" type="pres">
      <dgm:prSet presAssocID="{4C984DC4-CCF6-4175-B595-0E5F8EF05BA9}" presName="sp" presStyleCnt="0"/>
      <dgm:spPr/>
    </dgm:pt>
    <dgm:pt modelId="{73676D25-8D59-4EA8-99E8-BD17CC57903F}" type="pres">
      <dgm:prSet presAssocID="{F418D371-98D9-4BC5-ADC0-75D4A01462D2}" presName="composite" presStyleCnt="0"/>
      <dgm:spPr/>
    </dgm:pt>
    <dgm:pt modelId="{16B867C4-9196-41E9-B31B-A0CA7A601D22}" type="pres">
      <dgm:prSet presAssocID="{F418D371-98D9-4BC5-ADC0-75D4A01462D2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D8816D-8866-4C5E-A56C-0BBF4E862025}" type="pres">
      <dgm:prSet presAssocID="{F418D371-98D9-4BC5-ADC0-75D4A01462D2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CC08A3-DDEB-4F3A-BEB8-A4081166FA17}" type="pres">
      <dgm:prSet presAssocID="{2D2F3988-1E80-4B6C-B6A9-063C9C80B6C2}" presName="sp" presStyleCnt="0"/>
      <dgm:spPr/>
    </dgm:pt>
    <dgm:pt modelId="{763B9529-ADB1-4A7E-9F68-15398788BE4C}" type="pres">
      <dgm:prSet presAssocID="{7294985A-B87D-4581-A98E-0D71F4A219B0}" presName="composite" presStyleCnt="0"/>
      <dgm:spPr/>
    </dgm:pt>
    <dgm:pt modelId="{E49DC4B7-7E7B-4D0E-9162-ECB00FDAB378}" type="pres">
      <dgm:prSet presAssocID="{7294985A-B87D-4581-A98E-0D71F4A219B0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C40F6-F912-41BC-AA46-32B1EDB65740}" type="pres">
      <dgm:prSet presAssocID="{7294985A-B87D-4581-A98E-0D71F4A219B0}" presName="descendantText" presStyleLbl="alignAcc1" presStyleIdx="2" presStyleCnt="4" custScaleY="1364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9558F3-6BAE-4069-9BC9-61DF78972C96}" type="pres">
      <dgm:prSet presAssocID="{D0D3A40A-7D2B-4A87-BAC6-601A77CCA3E7}" presName="sp" presStyleCnt="0"/>
      <dgm:spPr/>
    </dgm:pt>
    <dgm:pt modelId="{79D69855-9B84-4149-B16F-BAF4C8DE2BEB}" type="pres">
      <dgm:prSet presAssocID="{58AB91AB-0916-4769-8720-32D700523FD2}" presName="composite" presStyleCnt="0"/>
      <dgm:spPr/>
    </dgm:pt>
    <dgm:pt modelId="{15A5CB44-95BC-4A21-8EAB-76DAD4971AF4}" type="pres">
      <dgm:prSet presAssocID="{58AB91AB-0916-4769-8720-32D700523FD2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D4A16F-B307-41E8-BC95-DAC36629E89C}" type="pres">
      <dgm:prSet presAssocID="{58AB91AB-0916-4769-8720-32D700523FD2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713B73-352D-480B-8E76-8FBFA955D197}" srcId="{729FE7FF-A9CB-47D4-AE34-1B342B4D2735}" destId="{7294985A-B87D-4581-A98E-0D71F4A219B0}" srcOrd="2" destOrd="0" parTransId="{999E6837-853E-4445-A4D2-B9C98494AC97}" sibTransId="{D0D3A40A-7D2B-4A87-BAC6-601A77CCA3E7}"/>
    <dgm:cxn modelId="{478DDA62-F4F6-4E84-97B9-652ADF4F7EE6}" srcId="{F418D371-98D9-4BC5-ADC0-75D4A01462D2}" destId="{274E0294-A172-4826-BF5F-59E34BA307DA}" srcOrd="0" destOrd="0" parTransId="{83ECCAF8-3A62-4ADE-A905-3142F0B09E20}" sibTransId="{E19D98CE-AD6B-418D-B00E-21E7EE9323B9}"/>
    <dgm:cxn modelId="{6F7A029C-D327-460E-A133-1218BAD8A7CE}" srcId="{58AB91AB-0916-4769-8720-32D700523FD2}" destId="{B77A7E4D-C952-48B1-91E1-C16319DF4457}" srcOrd="0" destOrd="0" parTransId="{9751CE6A-3237-44EE-BB2D-FA4E41B63C2C}" sibTransId="{75D2CF34-1DDC-402E-A2E3-0E91A862E2F1}"/>
    <dgm:cxn modelId="{16954576-E8B3-4D1E-AF7C-5B017BC1A394}" srcId="{729FE7FF-A9CB-47D4-AE34-1B342B4D2735}" destId="{F418D371-98D9-4BC5-ADC0-75D4A01462D2}" srcOrd="1" destOrd="0" parTransId="{AD533A13-8C45-47B6-8C03-9D3934911C58}" sibTransId="{2D2F3988-1E80-4B6C-B6A9-063C9C80B6C2}"/>
    <dgm:cxn modelId="{09477983-EF0D-45E2-957C-BD21B6BCEF94}" type="presOf" srcId="{9FFCCF7A-5632-4BBA-83C9-F7B10466F182}" destId="{CDB0B1A2-D50F-4F5C-9510-5D38F3D3AF78}" srcOrd="0" destOrd="0" presId="urn:microsoft.com/office/officeart/2005/8/layout/chevron2"/>
    <dgm:cxn modelId="{C57A1777-7FD8-4D52-A135-EE3CD046FF80}" type="presOf" srcId="{F418D371-98D9-4BC5-ADC0-75D4A01462D2}" destId="{16B867C4-9196-41E9-B31B-A0CA7A601D22}" srcOrd="0" destOrd="0" presId="urn:microsoft.com/office/officeart/2005/8/layout/chevron2"/>
    <dgm:cxn modelId="{4B81CF00-4699-44D7-AB91-F4A2FB84AA29}" type="presOf" srcId="{2C92F505-038A-4D52-9AEE-96BB12A0063D}" destId="{FF6D8A64-954F-4D0A-9324-9CD9B6AB8745}" srcOrd="0" destOrd="0" presId="urn:microsoft.com/office/officeart/2005/8/layout/chevron2"/>
    <dgm:cxn modelId="{17B97B34-1540-41F9-B3C1-826D38F82FF1}" type="presOf" srcId="{729FE7FF-A9CB-47D4-AE34-1B342B4D2735}" destId="{C7105E17-76F8-434A-B702-982ABBD62B06}" srcOrd="0" destOrd="0" presId="urn:microsoft.com/office/officeart/2005/8/layout/chevron2"/>
    <dgm:cxn modelId="{87B83425-DED0-47B5-9502-0972B53A820B}" srcId="{729FE7FF-A9CB-47D4-AE34-1B342B4D2735}" destId="{9FFCCF7A-5632-4BBA-83C9-F7B10466F182}" srcOrd="0" destOrd="0" parTransId="{D169B3E8-D07F-4F24-9C00-A405676ED5E8}" sibTransId="{4C984DC4-CCF6-4175-B595-0E5F8EF05BA9}"/>
    <dgm:cxn modelId="{F30AC528-3FA8-4BAE-B276-7166A3DB5ECF}" srcId="{9FFCCF7A-5632-4BBA-83C9-F7B10466F182}" destId="{2C92F505-038A-4D52-9AEE-96BB12A0063D}" srcOrd="0" destOrd="0" parTransId="{EA7CE7B0-8D3A-4DD1-A0BB-6780B4AA2ED7}" sibTransId="{BE01EDE2-E22A-4445-BF6F-B1416214AA91}"/>
    <dgm:cxn modelId="{26109E93-9DA6-49FC-B0F8-CC0E1ED2C71D}" srcId="{729FE7FF-A9CB-47D4-AE34-1B342B4D2735}" destId="{58AB91AB-0916-4769-8720-32D700523FD2}" srcOrd="3" destOrd="0" parTransId="{6FAF97EB-9608-40C5-8C12-1F9B1A4A399C}" sibTransId="{D0F82BF3-9535-467C-8252-7B0C5EFD0B4F}"/>
    <dgm:cxn modelId="{6E6726B4-568D-4819-BD75-B84670FB02DD}" type="presOf" srcId="{274E0294-A172-4826-BF5F-59E34BA307DA}" destId="{5CD8816D-8866-4C5E-A56C-0BBF4E862025}" srcOrd="0" destOrd="0" presId="urn:microsoft.com/office/officeart/2005/8/layout/chevron2"/>
    <dgm:cxn modelId="{D22F2A89-D946-48AA-9B21-A5EBE69DBDB2}" srcId="{7294985A-B87D-4581-A98E-0D71F4A219B0}" destId="{E8358F5D-AC3B-4FFC-8424-6C6645E7E477}" srcOrd="0" destOrd="0" parTransId="{A5D3B252-62A7-496B-9CEA-3A7A08E312BB}" sibTransId="{55D4B33A-DB48-4F60-835D-18EDDD031DCA}"/>
    <dgm:cxn modelId="{955C047F-B799-4FA1-872F-DB44E6CECB37}" type="presOf" srcId="{7294985A-B87D-4581-A98E-0D71F4A219B0}" destId="{E49DC4B7-7E7B-4D0E-9162-ECB00FDAB378}" srcOrd="0" destOrd="0" presId="urn:microsoft.com/office/officeart/2005/8/layout/chevron2"/>
    <dgm:cxn modelId="{6DD07B8F-7DC4-4D80-ABA6-5B3BD28D9668}" type="presOf" srcId="{B77A7E4D-C952-48B1-91E1-C16319DF4457}" destId="{6FD4A16F-B307-41E8-BC95-DAC36629E89C}" srcOrd="0" destOrd="0" presId="urn:microsoft.com/office/officeart/2005/8/layout/chevron2"/>
    <dgm:cxn modelId="{03633AF8-8C14-4EB5-BBF3-8BE0A40117CA}" type="presOf" srcId="{58AB91AB-0916-4769-8720-32D700523FD2}" destId="{15A5CB44-95BC-4A21-8EAB-76DAD4971AF4}" srcOrd="0" destOrd="0" presId="urn:microsoft.com/office/officeart/2005/8/layout/chevron2"/>
    <dgm:cxn modelId="{79930906-7C04-4863-B4EA-07C9C1A98B99}" type="presOf" srcId="{E8358F5D-AC3B-4FFC-8424-6C6645E7E477}" destId="{736C40F6-F912-41BC-AA46-32B1EDB65740}" srcOrd="0" destOrd="0" presId="urn:microsoft.com/office/officeart/2005/8/layout/chevron2"/>
    <dgm:cxn modelId="{E8365840-6638-4186-9122-09CA8A7189D0}" type="presParOf" srcId="{C7105E17-76F8-434A-B702-982ABBD62B06}" destId="{BB3151DC-DA79-4457-B97F-0DB2B8C14BF5}" srcOrd="0" destOrd="0" presId="urn:microsoft.com/office/officeart/2005/8/layout/chevron2"/>
    <dgm:cxn modelId="{4E06488E-19E5-4ECF-8651-2A660472FEE4}" type="presParOf" srcId="{BB3151DC-DA79-4457-B97F-0DB2B8C14BF5}" destId="{CDB0B1A2-D50F-4F5C-9510-5D38F3D3AF78}" srcOrd="0" destOrd="0" presId="urn:microsoft.com/office/officeart/2005/8/layout/chevron2"/>
    <dgm:cxn modelId="{11A3085C-1C76-495A-A675-64A8C9E94480}" type="presParOf" srcId="{BB3151DC-DA79-4457-B97F-0DB2B8C14BF5}" destId="{FF6D8A64-954F-4D0A-9324-9CD9B6AB8745}" srcOrd="1" destOrd="0" presId="urn:microsoft.com/office/officeart/2005/8/layout/chevron2"/>
    <dgm:cxn modelId="{941E2DB7-5F09-438E-982F-402B15001478}" type="presParOf" srcId="{C7105E17-76F8-434A-B702-982ABBD62B06}" destId="{F6F9FCFE-5DED-407B-9F84-57E050A07133}" srcOrd="1" destOrd="0" presId="urn:microsoft.com/office/officeart/2005/8/layout/chevron2"/>
    <dgm:cxn modelId="{0FE28421-4B37-4D44-981B-868B399857E3}" type="presParOf" srcId="{C7105E17-76F8-434A-B702-982ABBD62B06}" destId="{73676D25-8D59-4EA8-99E8-BD17CC57903F}" srcOrd="2" destOrd="0" presId="urn:microsoft.com/office/officeart/2005/8/layout/chevron2"/>
    <dgm:cxn modelId="{964BCDC7-A4EC-4877-A063-0C12373A6F89}" type="presParOf" srcId="{73676D25-8D59-4EA8-99E8-BD17CC57903F}" destId="{16B867C4-9196-41E9-B31B-A0CA7A601D22}" srcOrd="0" destOrd="0" presId="urn:microsoft.com/office/officeart/2005/8/layout/chevron2"/>
    <dgm:cxn modelId="{34A7BDCF-AB85-45A8-8D17-1AD2D9DA8FC3}" type="presParOf" srcId="{73676D25-8D59-4EA8-99E8-BD17CC57903F}" destId="{5CD8816D-8866-4C5E-A56C-0BBF4E862025}" srcOrd="1" destOrd="0" presId="urn:microsoft.com/office/officeart/2005/8/layout/chevron2"/>
    <dgm:cxn modelId="{E6F988AC-D676-43CF-80D0-36A3D178AFCF}" type="presParOf" srcId="{C7105E17-76F8-434A-B702-982ABBD62B06}" destId="{0ECC08A3-DDEB-4F3A-BEB8-A4081166FA17}" srcOrd="3" destOrd="0" presId="urn:microsoft.com/office/officeart/2005/8/layout/chevron2"/>
    <dgm:cxn modelId="{4AD6E296-67FD-460A-827B-394F801EB963}" type="presParOf" srcId="{C7105E17-76F8-434A-B702-982ABBD62B06}" destId="{763B9529-ADB1-4A7E-9F68-15398788BE4C}" srcOrd="4" destOrd="0" presId="urn:microsoft.com/office/officeart/2005/8/layout/chevron2"/>
    <dgm:cxn modelId="{C9C49B5B-2E2E-42D7-9AD5-FD0DA7CE8652}" type="presParOf" srcId="{763B9529-ADB1-4A7E-9F68-15398788BE4C}" destId="{E49DC4B7-7E7B-4D0E-9162-ECB00FDAB378}" srcOrd="0" destOrd="0" presId="urn:microsoft.com/office/officeart/2005/8/layout/chevron2"/>
    <dgm:cxn modelId="{F74873CF-B683-4190-8DE5-B2257C0DA57F}" type="presParOf" srcId="{763B9529-ADB1-4A7E-9F68-15398788BE4C}" destId="{736C40F6-F912-41BC-AA46-32B1EDB65740}" srcOrd="1" destOrd="0" presId="urn:microsoft.com/office/officeart/2005/8/layout/chevron2"/>
    <dgm:cxn modelId="{8E7B5874-83A0-4843-8D37-8FF7775B7B17}" type="presParOf" srcId="{C7105E17-76F8-434A-B702-982ABBD62B06}" destId="{EC9558F3-6BAE-4069-9BC9-61DF78972C96}" srcOrd="5" destOrd="0" presId="urn:microsoft.com/office/officeart/2005/8/layout/chevron2"/>
    <dgm:cxn modelId="{36434A3D-2CD5-4206-AA99-5296C1F250C9}" type="presParOf" srcId="{C7105E17-76F8-434A-B702-982ABBD62B06}" destId="{79D69855-9B84-4149-B16F-BAF4C8DE2BEB}" srcOrd="6" destOrd="0" presId="urn:microsoft.com/office/officeart/2005/8/layout/chevron2"/>
    <dgm:cxn modelId="{EC559910-3F62-4992-A878-EA435BBF4E1A}" type="presParOf" srcId="{79D69855-9B84-4149-B16F-BAF4C8DE2BEB}" destId="{15A5CB44-95BC-4A21-8EAB-76DAD4971AF4}" srcOrd="0" destOrd="0" presId="urn:microsoft.com/office/officeart/2005/8/layout/chevron2"/>
    <dgm:cxn modelId="{A4FE2C8E-28B8-4DAD-8898-7C4B24C6735A}" type="presParOf" srcId="{79D69855-9B84-4149-B16F-BAF4C8DE2BEB}" destId="{6FD4A16F-B307-41E8-BC95-DAC36629E89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9FE7FF-A9CB-47D4-AE34-1B342B4D2735}" type="doc">
      <dgm:prSet loTypeId="urn:microsoft.com/office/officeart/2005/8/layout/chevron2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9FFCCF7A-5632-4BBA-83C9-F7B10466F182}">
      <dgm:prSet phldrT="[Text]" custT="1"/>
      <dgm:spPr>
        <a:solidFill>
          <a:srgbClr val="BAC7DE"/>
        </a:solidFill>
        <a:ln>
          <a:solidFill>
            <a:srgbClr val="BAC7DE"/>
          </a:solidFill>
        </a:ln>
      </dgm:spPr>
      <dgm:t>
        <a:bodyPr/>
        <a:lstStyle/>
        <a:p>
          <a:r>
            <a:rPr lang="en-US" sz="1400" dirty="0" smtClean="0"/>
            <a:t>Query</a:t>
          </a:r>
        </a:p>
        <a:p>
          <a:r>
            <a:rPr lang="en-US" sz="1400" dirty="0" smtClean="0"/>
            <a:t>Acceptance</a:t>
          </a:r>
          <a:endParaRPr lang="en-US" sz="1400" dirty="0"/>
        </a:p>
      </dgm:t>
    </dgm:pt>
    <dgm:pt modelId="{D169B3E8-D07F-4F24-9C00-A405676ED5E8}" type="parTrans" cxnId="{87B83425-DED0-47B5-9502-0972B53A820B}">
      <dgm:prSet/>
      <dgm:spPr/>
      <dgm:t>
        <a:bodyPr/>
        <a:lstStyle/>
        <a:p>
          <a:endParaRPr lang="en-US"/>
        </a:p>
      </dgm:t>
    </dgm:pt>
    <dgm:pt modelId="{4C984DC4-CCF6-4175-B595-0E5F8EF05BA9}" type="sibTrans" cxnId="{87B83425-DED0-47B5-9502-0972B53A820B}">
      <dgm:prSet/>
      <dgm:spPr/>
      <dgm:t>
        <a:bodyPr/>
        <a:lstStyle/>
        <a:p>
          <a:endParaRPr lang="en-US"/>
        </a:p>
      </dgm:t>
    </dgm:pt>
    <dgm:pt modelId="{2C92F505-038A-4D52-9AEE-96BB12A0063D}">
      <dgm:prSet phldrT="[Text]" custT="1"/>
      <dgm:spPr>
        <a:noFill/>
        <a:ln>
          <a:noFill/>
        </a:ln>
      </dgm:spPr>
      <dgm:t>
        <a:bodyPr/>
        <a:lstStyle/>
        <a:p>
          <a:endParaRPr lang="en-US" sz="1600" dirty="0"/>
        </a:p>
      </dgm:t>
    </dgm:pt>
    <dgm:pt modelId="{EA7CE7B0-8D3A-4DD1-A0BB-6780B4AA2ED7}" type="parTrans" cxnId="{F30AC528-3FA8-4BAE-B276-7166A3DB5ECF}">
      <dgm:prSet/>
      <dgm:spPr/>
      <dgm:t>
        <a:bodyPr/>
        <a:lstStyle/>
        <a:p>
          <a:endParaRPr lang="en-US"/>
        </a:p>
      </dgm:t>
    </dgm:pt>
    <dgm:pt modelId="{BE01EDE2-E22A-4445-BF6F-B1416214AA91}" type="sibTrans" cxnId="{F30AC528-3FA8-4BAE-B276-7166A3DB5ECF}">
      <dgm:prSet/>
      <dgm:spPr/>
      <dgm:t>
        <a:bodyPr/>
        <a:lstStyle/>
        <a:p>
          <a:endParaRPr lang="en-US"/>
        </a:p>
      </dgm:t>
    </dgm:pt>
    <dgm:pt modelId="{F418D371-98D9-4BC5-ADC0-75D4A01462D2}">
      <dgm:prSet phldrT="[Text]" custT="1"/>
      <dgm:spPr>
        <a:solidFill>
          <a:srgbClr val="385D8A"/>
        </a:solidFill>
        <a:ln>
          <a:solidFill>
            <a:srgbClr val="385D8A"/>
          </a:solidFill>
        </a:ln>
      </dgm:spPr>
      <dgm:t>
        <a:bodyPr/>
        <a:lstStyle/>
        <a:p>
          <a:r>
            <a:rPr lang="en-US" sz="1400" dirty="0" smtClean="0"/>
            <a:t>Query </a:t>
          </a:r>
        </a:p>
        <a:p>
          <a:r>
            <a:rPr lang="en-US" sz="1400" dirty="0" smtClean="0"/>
            <a:t>Rewriting</a:t>
          </a:r>
          <a:endParaRPr lang="en-US" sz="1400" dirty="0"/>
        </a:p>
      </dgm:t>
    </dgm:pt>
    <dgm:pt modelId="{AD533A13-8C45-47B6-8C03-9D3934911C58}" type="parTrans" cxnId="{16954576-E8B3-4D1E-AF7C-5B017BC1A394}">
      <dgm:prSet/>
      <dgm:spPr/>
      <dgm:t>
        <a:bodyPr/>
        <a:lstStyle/>
        <a:p>
          <a:endParaRPr lang="en-US"/>
        </a:p>
      </dgm:t>
    </dgm:pt>
    <dgm:pt modelId="{2D2F3988-1E80-4B6C-B6A9-063C9C80B6C2}" type="sibTrans" cxnId="{16954576-E8B3-4D1E-AF7C-5B017BC1A394}">
      <dgm:prSet/>
      <dgm:spPr/>
      <dgm:t>
        <a:bodyPr/>
        <a:lstStyle/>
        <a:p>
          <a:endParaRPr lang="en-US"/>
        </a:p>
      </dgm:t>
    </dgm:pt>
    <dgm:pt modelId="{274E0294-A172-4826-BF5F-59E34BA307DA}">
      <dgm:prSet phldrT="[Text]" custT="1"/>
      <dgm:spPr>
        <a:noFill/>
        <a:ln>
          <a:noFill/>
        </a:ln>
      </dgm:spPr>
      <dgm:t>
        <a:bodyPr/>
        <a:lstStyle/>
        <a:p>
          <a:endParaRPr lang="en-US" sz="1600" dirty="0"/>
        </a:p>
      </dgm:t>
    </dgm:pt>
    <dgm:pt modelId="{83ECCAF8-3A62-4ADE-A905-3142F0B09E20}" type="parTrans" cxnId="{478DDA62-F4F6-4E84-97B9-652ADF4F7EE6}">
      <dgm:prSet/>
      <dgm:spPr/>
      <dgm:t>
        <a:bodyPr/>
        <a:lstStyle/>
        <a:p>
          <a:endParaRPr lang="en-US"/>
        </a:p>
      </dgm:t>
    </dgm:pt>
    <dgm:pt modelId="{E19D98CE-AD6B-418D-B00E-21E7EE9323B9}" type="sibTrans" cxnId="{478DDA62-F4F6-4E84-97B9-652ADF4F7EE6}">
      <dgm:prSet/>
      <dgm:spPr/>
      <dgm:t>
        <a:bodyPr/>
        <a:lstStyle/>
        <a:p>
          <a:endParaRPr lang="en-US"/>
        </a:p>
      </dgm:t>
    </dgm:pt>
    <dgm:pt modelId="{7294985A-B87D-4581-A98E-0D71F4A219B0}">
      <dgm:prSet phldrT="[Text]" custT="1"/>
      <dgm:spPr>
        <a:solidFill>
          <a:srgbClr val="BAC7DE"/>
        </a:solidFill>
        <a:ln>
          <a:solidFill>
            <a:srgbClr val="BAC7DE"/>
          </a:solidFill>
        </a:ln>
      </dgm:spPr>
      <dgm:t>
        <a:bodyPr/>
        <a:lstStyle/>
        <a:p>
          <a:r>
            <a:rPr lang="en-US" sz="1400" dirty="0" smtClean="0"/>
            <a:t>Result</a:t>
          </a:r>
        </a:p>
        <a:p>
          <a:r>
            <a:rPr lang="en-US" sz="1400" dirty="0" smtClean="0"/>
            <a:t>Rewriting</a:t>
          </a:r>
          <a:endParaRPr lang="en-US" sz="1400" dirty="0"/>
        </a:p>
      </dgm:t>
    </dgm:pt>
    <dgm:pt modelId="{999E6837-853E-4445-A4D2-B9C98494AC97}" type="parTrans" cxnId="{B9713B73-352D-480B-8E76-8FBFA955D197}">
      <dgm:prSet/>
      <dgm:spPr/>
      <dgm:t>
        <a:bodyPr/>
        <a:lstStyle/>
        <a:p>
          <a:endParaRPr lang="en-US"/>
        </a:p>
      </dgm:t>
    </dgm:pt>
    <dgm:pt modelId="{D0D3A40A-7D2B-4A87-BAC6-601A77CCA3E7}" type="sibTrans" cxnId="{B9713B73-352D-480B-8E76-8FBFA955D197}">
      <dgm:prSet/>
      <dgm:spPr/>
      <dgm:t>
        <a:bodyPr/>
        <a:lstStyle/>
        <a:p>
          <a:endParaRPr lang="en-US"/>
        </a:p>
      </dgm:t>
    </dgm:pt>
    <dgm:pt modelId="{E8358F5D-AC3B-4FFC-8424-6C6645E7E477}">
      <dgm:prSet phldrT="[Text]" custT="1"/>
      <dgm:spPr>
        <a:noFill/>
        <a:ln>
          <a:noFill/>
        </a:ln>
      </dgm:spPr>
      <dgm:t>
        <a:bodyPr/>
        <a:lstStyle/>
        <a:p>
          <a:endParaRPr lang="en-US" sz="1600" dirty="0"/>
        </a:p>
      </dgm:t>
    </dgm:pt>
    <dgm:pt modelId="{A5D3B252-62A7-496B-9CEA-3A7A08E312BB}" type="parTrans" cxnId="{D22F2A89-D946-48AA-9B21-A5EBE69DBDB2}">
      <dgm:prSet/>
      <dgm:spPr/>
      <dgm:t>
        <a:bodyPr/>
        <a:lstStyle/>
        <a:p>
          <a:endParaRPr lang="en-US"/>
        </a:p>
      </dgm:t>
    </dgm:pt>
    <dgm:pt modelId="{55D4B33A-DB48-4F60-835D-18EDDD031DCA}" type="sibTrans" cxnId="{D22F2A89-D946-48AA-9B21-A5EBE69DBDB2}">
      <dgm:prSet/>
      <dgm:spPr/>
      <dgm:t>
        <a:bodyPr/>
        <a:lstStyle/>
        <a:p>
          <a:endParaRPr lang="en-US"/>
        </a:p>
      </dgm:t>
    </dgm:pt>
    <dgm:pt modelId="{58AB91AB-0916-4769-8720-32D700523FD2}">
      <dgm:prSet custT="1"/>
      <dgm:spPr>
        <a:solidFill>
          <a:srgbClr val="BAC7DE"/>
        </a:solidFill>
        <a:ln>
          <a:solidFill>
            <a:srgbClr val="BAC7DE"/>
          </a:solidFill>
        </a:ln>
      </dgm:spPr>
      <dgm:t>
        <a:bodyPr/>
        <a:lstStyle/>
        <a:p>
          <a:r>
            <a:rPr lang="en-US" sz="1400" smtClean="0"/>
            <a:t>Return</a:t>
          </a:r>
        </a:p>
        <a:p>
          <a:r>
            <a:rPr lang="en-US" sz="1400" smtClean="0"/>
            <a:t>Result</a:t>
          </a:r>
          <a:endParaRPr lang="en-US" sz="1400" dirty="0"/>
        </a:p>
      </dgm:t>
    </dgm:pt>
    <dgm:pt modelId="{6FAF97EB-9608-40C5-8C12-1F9B1A4A399C}" type="parTrans" cxnId="{26109E93-9DA6-49FC-B0F8-CC0E1ED2C71D}">
      <dgm:prSet/>
      <dgm:spPr/>
      <dgm:t>
        <a:bodyPr/>
        <a:lstStyle/>
        <a:p>
          <a:endParaRPr lang="en-US"/>
        </a:p>
      </dgm:t>
    </dgm:pt>
    <dgm:pt modelId="{D0F82BF3-9535-467C-8252-7B0C5EFD0B4F}" type="sibTrans" cxnId="{26109E93-9DA6-49FC-B0F8-CC0E1ED2C71D}">
      <dgm:prSet/>
      <dgm:spPr/>
      <dgm:t>
        <a:bodyPr/>
        <a:lstStyle/>
        <a:p>
          <a:endParaRPr lang="en-US"/>
        </a:p>
      </dgm:t>
    </dgm:pt>
    <dgm:pt modelId="{B77A7E4D-C952-48B1-91E1-C16319DF4457}">
      <dgm:prSet custT="1"/>
      <dgm:spPr>
        <a:noFill/>
        <a:ln>
          <a:noFill/>
        </a:ln>
      </dgm:spPr>
      <dgm:t>
        <a:bodyPr/>
        <a:lstStyle/>
        <a:p>
          <a:endParaRPr lang="en-US" sz="1600" dirty="0"/>
        </a:p>
      </dgm:t>
    </dgm:pt>
    <dgm:pt modelId="{9751CE6A-3237-44EE-BB2D-FA4E41B63C2C}" type="parTrans" cxnId="{6F7A029C-D327-460E-A133-1218BAD8A7CE}">
      <dgm:prSet/>
      <dgm:spPr/>
      <dgm:t>
        <a:bodyPr/>
        <a:lstStyle/>
        <a:p>
          <a:endParaRPr lang="en-US"/>
        </a:p>
      </dgm:t>
    </dgm:pt>
    <dgm:pt modelId="{75D2CF34-1DDC-402E-A2E3-0E91A862E2F1}" type="sibTrans" cxnId="{6F7A029C-D327-460E-A133-1218BAD8A7CE}">
      <dgm:prSet/>
      <dgm:spPr/>
      <dgm:t>
        <a:bodyPr/>
        <a:lstStyle/>
        <a:p>
          <a:endParaRPr lang="en-US"/>
        </a:p>
      </dgm:t>
    </dgm:pt>
    <dgm:pt modelId="{C7105E17-76F8-434A-B702-982ABBD62B06}" type="pres">
      <dgm:prSet presAssocID="{729FE7FF-A9CB-47D4-AE34-1B342B4D273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3151DC-DA79-4457-B97F-0DB2B8C14BF5}" type="pres">
      <dgm:prSet presAssocID="{9FFCCF7A-5632-4BBA-83C9-F7B10466F182}" presName="composite" presStyleCnt="0"/>
      <dgm:spPr/>
    </dgm:pt>
    <dgm:pt modelId="{CDB0B1A2-D50F-4F5C-9510-5D38F3D3AF78}" type="pres">
      <dgm:prSet presAssocID="{9FFCCF7A-5632-4BBA-83C9-F7B10466F182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6D8A64-954F-4D0A-9324-9CD9B6AB8745}" type="pres">
      <dgm:prSet presAssocID="{9FFCCF7A-5632-4BBA-83C9-F7B10466F182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F9FCFE-5DED-407B-9F84-57E050A07133}" type="pres">
      <dgm:prSet presAssocID="{4C984DC4-CCF6-4175-B595-0E5F8EF05BA9}" presName="sp" presStyleCnt="0"/>
      <dgm:spPr/>
    </dgm:pt>
    <dgm:pt modelId="{73676D25-8D59-4EA8-99E8-BD17CC57903F}" type="pres">
      <dgm:prSet presAssocID="{F418D371-98D9-4BC5-ADC0-75D4A01462D2}" presName="composite" presStyleCnt="0"/>
      <dgm:spPr/>
    </dgm:pt>
    <dgm:pt modelId="{16B867C4-9196-41E9-B31B-A0CA7A601D22}" type="pres">
      <dgm:prSet presAssocID="{F418D371-98D9-4BC5-ADC0-75D4A01462D2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D8816D-8866-4C5E-A56C-0BBF4E862025}" type="pres">
      <dgm:prSet presAssocID="{F418D371-98D9-4BC5-ADC0-75D4A01462D2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CC08A3-DDEB-4F3A-BEB8-A4081166FA17}" type="pres">
      <dgm:prSet presAssocID="{2D2F3988-1E80-4B6C-B6A9-063C9C80B6C2}" presName="sp" presStyleCnt="0"/>
      <dgm:spPr/>
    </dgm:pt>
    <dgm:pt modelId="{763B9529-ADB1-4A7E-9F68-15398788BE4C}" type="pres">
      <dgm:prSet presAssocID="{7294985A-B87D-4581-A98E-0D71F4A219B0}" presName="composite" presStyleCnt="0"/>
      <dgm:spPr/>
    </dgm:pt>
    <dgm:pt modelId="{E49DC4B7-7E7B-4D0E-9162-ECB00FDAB378}" type="pres">
      <dgm:prSet presAssocID="{7294985A-B87D-4581-A98E-0D71F4A219B0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C40F6-F912-41BC-AA46-32B1EDB65740}" type="pres">
      <dgm:prSet presAssocID="{7294985A-B87D-4581-A98E-0D71F4A219B0}" presName="descendantText" presStyleLbl="alignAcc1" presStyleIdx="2" presStyleCnt="4" custScaleY="1364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9558F3-6BAE-4069-9BC9-61DF78972C96}" type="pres">
      <dgm:prSet presAssocID="{D0D3A40A-7D2B-4A87-BAC6-601A77CCA3E7}" presName="sp" presStyleCnt="0"/>
      <dgm:spPr/>
    </dgm:pt>
    <dgm:pt modelId="{79D69855-9B84-4149-B16F-BAF4C8DE2BEB}" type="pres">
      <dgm:prSet presAssocID="{58AB91AB-0916-4769-8720-32D700523FD2}" presName="composite" presStyleCnt="0"/>
      <dgm:spPr/>
    </dgm:pt>
    <dgm:pt modelId="{15A5CB44-95BC-4A21-8EAB-76DAD4971AF4}" type="pres">
      <dgm:prSet presAssocID="{58AB91AB-0916-4769-8720-32D700523FD2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D4A16F-B307-41E8-BC95-DAC36629E89C}" type="pres">
      <dgm:prSet presAssocID="{58AB91AB-0916-4769-8720-32D700523FD2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3A1357-AEB4-4DC4-A38A-3292226C194F}" type="presOf" srcId="{B77A7E4D-C952-48B1-91E1-C16319DF4457}" destId="{6FD4A16F-B307-41E8-BC95-DAC36629E89C}" srcOrd="0" destOrd="0" presId="urn:microsoft.com/office/officeart/2005/8/layout/chevron2"/>
    <dgm:cxn modelId="{B9713B73-352D-480B-8E76-8FBFA955D197}" srcId="{729FE7FF-A9CB-47D4-AE34-1B342B4D2735}" destId="{7294985A-B87D-4581-A98E-0D71F4A219B0}" srcOrd="2" destOrd="0" parTransId="{999E6837-853E-4445-A4D2-B9C98494AC97}" sibTransId="{D0D3A40A-7D2B-4A87-BAC6-601A77CCA3E7}"/>
    <dgm:cxn modelId="{478DDA62-F4F6-4E84-97B9-652ADF4F7EE6}" srcId="{F418D371-98D9-4BC5-ADC0-75D4A01462D2}" destId="{274E0294-A172-4826-BF5F-59E34BA307DA}" srcOrd="0" destOrd="0" parTransId="{83ECCAF8-3A62-4ADE-A905-3142F0B09E20}" sibTransId="{E19D98CE-AD6B-418D-B00E-21E7EE9323B9}"/>
    <dgm:cxn modelId="{6F7A029C-D327-460E-A133-1218BAD8A7CE}" srcId="{58AB91AB-0916-4769-8720-32D700523FD2}" destId="{B77A7E4D-C952-48B1-91E1-C16319DF4457}" srcOrd="0" destOrd="0" parTransId="{9751CE6A-3237-44EE-BB2D-FA4E41B63C2C}" sibTransId="{75D2CF34-1DDC-402E-A2E3-0E91A862E2F1}"/>
    <dgm:cxn modelId="{8BFFDD1F-815A-4BE1-AA1E-E9A3A3C7B0A8}" type="presOf" srcId="{9FFCCF7A-5632-4BBA-83C9-F7B10466F182}" destId="{CDB0B1A2-D50F-4F5C-9510-5D38F3D3AF78}" srcOrd="0" destOrd="0" presId="urn:microsoft.com/office/officeart/2005/8/layout/chevron2"/>
    <dgm:cxn modelId="{16954576-E8B3-4D1E-AF7C-5B017BC1A394}" srcId="{729FE7FF-A9CB-47D4-AE34-1B342B4D2735}" destId="{F418D371-98D9-4BC5-ADC0-75D4A01462D2}" srcOrd="1" destOrd="0" parTransId="{AD533A13-8C45-47B6-8C03-9D3934911C58}" sibTransId="{2D2F3988-1E80-4B6C-B6A9-063C9C80B6C2}"/>
    <dgm:cxn modelId="{2C761ACF-4524-4046-B236-9234179C2B2E}" type="presOf" srcId="{F418D371-98D9-4BC5-ADC0-75D4A01462D2}" destId="{16B867C4-9196-41E9-B31B-A0CA7A601D22}" srcOrd="0" destOrd="0" presId="urn:microsoft.com/office/officeart/2005/8/layout/chevron2"/>
    <dgm:cxn modelId="{4CB73F69-2292-4121-A506-C6CFB926899E}" type="presOf" srcId="{E8358F5D-AC3B-4FFC-8424-6C6645E7E477}" destId="{736C40F6-F912-41BC-AA46-32B1EDB65740}" srcOrd="0" destOrd="0" presId="urn:microsoft.com/office/officeart/2005/8/layout/chevron2"/>
    <dgm:cxn modelId="{87B83425-DED0-47B5-9502-0972B53A820B}" srcId="{729FE7FF-A9CB-47D4-AE34-1B342B4D2735}" destId="{9FFCCF7A-5632-4BBA-83C9-F7B10466F182}" srcOrd="0" destOrd="0" parTransId="{D169B3E8-D07F-4F24-9C00-A405676ED5E8}" sibTransId="{4C984DC4-CCF6-4175-B595-0E5F8EF05BA9}"/>
    <dgm:cxn modelId="{4F2513C6-2855-4824-9EB1-751E0376A985}" type="presOf" srcId="{729FE7FF-A9CB-47D4-AE34-1B342B4D2735}" destId="{C7105E17-76F8-434A-B702-982ABBD62B06}" srcOrd="0" destOrd="0" presId="urn:microsoft.com/office/officeart/2005/8/layout/chevron2"/>
    <dgm:cxn modelId="{F30AC528-3FA8-4BAE-B276-7166A3DB5ECF}" srcId="{9FFCCF7A-5632-4BBA-83C9-F7B10466F182}" destId="{2C92F505-038A-4D52-9AEE-96BB12A0063D}" srcOrd="0" destOrd="0" parTransId="{EA7CE7B0-8D3A-4DD1-A0BB-6780B4AA2ED7}" sibTransId="{BE01EDE2-E22A-4445-BF6F-B1416214AA91}"/>
    <dgm:cxn modelId="{26109E93-9DA6-49FC-B0F8-CC0E1ED2C71D}" srcId="{729FE7FF-A9CB-47D4-AE34-1B342B4D2735}" destId="{58AB91AB-0916-4769-8720-32D700523FD2}" srcOrd="3" destOrd="0" parTransId="{6FAF97EB-9608-40C5-8C12-1F9B1A4A399C}" sibTransId="{D0F82BF3-9535-467C-8252-7B0C5EFD0B4F}"/>
    <dgm:cxn modelId="{D22F2A89-D946-48AA-9B21-A5EBE69DBDB2}" srcId="{7294985A-B87D-4581-A98E-0D71F4A219B0}" destId="{E8358F5D-AC3B-4FFC-8424-6C6645E7E477}" srcOrd="0" destOrd="0" parTransId="{A5D3B252-62A7-496B-9CEA-3A7A08E312BB}" sibTransId="{55D4B33A-DB48-4F60-835D-18EDDD031DCA}"/>
    <dgm:cxn modelId="{460227B7-10B9-45E2-983A-0DFA3C88F8A7}" type="presOf" srcId="{2C92F505-038A-4D52-9AEE-96BB12A0063D}" destId="{FF6D8A64-954F-4D0A-9324-9CD9B6AB8745}" srcOrd="0" destOrd="0" presId="urn:microsoft.com/office/officeart/2005/8/layout/chevron2"/>
    <dgm:cxn modelId="{96A5E046-24A2-44F1-B2D8-B0E70C69D720}" type="presOf" srcId="{274E0294-A172-4826-BF5F-59E34BA307DA}" destId="{5CD8816D-8866-4C5E-A56C-0BBF4E862025}" srcOrd="0" destOrd="0" presId="urn:microsoft.com/office/officeart/2005/8/layout/chevron2"/>
    <dgm:cxn modelId="{AD18574B-7D24-4C35-9545-84E8E00F020B}" type="presOf" srcId="{7294985A-B87D-4581-A98E-0D71F4A219B0}" destId="{E49DC4B7-7E7B-4D0E-9162-ECB00FDAB378}" srcOrd="0" destOrd="0" presId="urn:microsoft.com/office/officeart/2005/8/layout/chevron2"/>
    <dgm:cxn modelId="{B273FB7F-1D55-404A-BFDF-CBC88F0C22EC}" type="presOf" srcId="{58AB91AB-0916-4769-8720-32D700523FD2}" destId="{15A5CB44-95BC-4A21-8EAB-76DAD4971AF4}" srcOrd="0" destOrd="0" presId="urn:microsoft.com/office/officeart/2005/8/layout/chevron2"/>
    <dgm:cxn modelId="{1B579B55-3355-4D2D-A377-C672A036676D}" type="presParOf" srcId="{C7105E17-76F8-434A-B702-982ABBD62B06}" destId="{BB3151DC-DA79-4457-B97F-0DB2B8C14BF5}" srcOrd="0" destOrd="0" presId="urn:microsoft.com/office/officeart/2005/8/layout/chevron2"/>
    <dgm:cxn modelId="{83E413C3-2EEB-4446-B34D-97F47C9DB787}" type="presParOf" srcId="{BB3151DC-DA79-4457-B97F-0DB2B8C14BF5}" destId="{CDB0B1A2-D50F-4F5C-9510-5D38F3D3AF78}" srcOrd="0" destOrd="0" presId="urn:microsoft.com/office/officeart/2005/8/layout/chevron2"/>
    <dgm:cxn modelId="{865E40F2-4D75-4F55-8AD0-8D2F88D79E22}" type="presParOf" srcId="{BB3151DC-DA79-4457-B97F-0DB2B8C14BF5}" destId="{FF6D8A64-954F-4D0A-9324-9CD9B6AB8745}" srcOrd="1" destOrd="0" presId="urn:microsoft.com/office/officeart/2005/8/layout/chevron2"/>
    <dgm:cxn modelId="{C6E53E33-D0CE-438F-8FA5-45A6F774B2C4}" type="presParOf" srcId="{C7105E17-76F8-434A-B702-982ABBD62B06}" destId="{F6F9FCFE-5DED-407B-9F84-57E050A07133}" srcOrd="1" destOrd="0" presId="urn:microsoft.com/office/officeart/2005/8/layout/chevron2"/>
    <dgm:cxn modelId="{FE0F92ED-29E7-45CE-822A-52759CAA8586}" type="presParOf" srcId="{C7105E17-76F8-434A-B702-982ABBD62B06}" destId="{73676D25-8D59-4EA8-99E8-BD17CC57903F}" srcOrd="2" destOrd="0" presId="urn:microsoft.com/office/officeart/2005/8/layout/chevron2"/>
    <dgm:cxn modelId="{41F2B1F1-0AF9-4218-9A94-F17FDF64F973}" type="presParOf" srcId="{73676D25-8D59-4EA8-99E8-BD17CC57903F}" destId="{16B867C4-9196-41E9-B31B-A0CA7A601D22}" srcOrd="0" destOrd="0" presId="urn:microsoft.com/office/officeart/2005/8/layout/chevron2"/>
    <dgm:cxn modelId="{635A4A76-5E33-4DF5-B01A-23C1FF7D92E2}" type="presParOf" srcId="{73676D25-8D59-4EA8-99E8-BD17CC57903F}" destId="{5CD8816D-8866-4C5E-A56C-0BBF4E862025}" srcOrd="1" destOrd="0" presId="urn:microsoft.com/office/officeart/2005/8/layout/chevron2"/>
    <dgm:cxn modelId="{598A96BC-C2C1-431A-8330-7A21C7637CFD}" type="presParOf" srcId="{C7105E17-76F8-434A-B702-982ABBD62B06}" destId="{0ECC08A3-DDEB-4F3A-BEB8-A4081166FA17}" srcOrd="3" destOrd="0" presId="urn:microsoft.com/office/officeart/2005/8/layout/chevron2"/>
    <dgm:cxn modelId="{DBF234A1-3B39-462F-9096-B703582B58E1}" type="presParOf" srcId="{C7105E17-76F8-434A-B702-982ABBD62B06}" destId="{763B9529-ADB1-4A7E-9F68-15398788BE4C}" srcOrd="4" destOrd="0" presId="urn:microsoft.com/office/officeart/2005/8/layout/chevron2"/>
    <dgm:cxn modelId="{F156BAE2-1C1B-491E-83A4-4B6BD63DEA9A}" type="presParOf" srcId="{763B9529-ADB1-4A7E-9F68-15398788BE4C}" destId="{E49DC4B7-7E7B-4D0E-9162-ECB00FDAB378}" srcOrd="0" destOrd="0" presId="urn:microsoft.com/office/officeart/2005/8/layout/chevron2"/>
    <dgm:cxn modelId="{47C60128-33AC-4A03-911D-6695D92E8881}" type="presParOf" srcId="{763B9529-ADB1-4A7E-9F68-15398788BE4C}" destId="{736C40F6-F912-41BC-AA46-32B1EDB65740}" srcOrd="1" destOrd="0" presId="urn:microsoft.com/office/officeart/2005/8/layout/chevron2"/>
    <dgm:cxn modelId="{ABBA004C-780D-4351-B078-E567D8AD4735}" type="presParOf" srcId="{C7105E17-76F8-434A-B702-982ABBD62B06}" destId="{EC9558F3-6BAE-4069-9BC9-61DF78972C96}" srcOrd="5" destOrd="0" presId="urn:microsoft.com/office/officeart/2005/8/layout/chevron2"/>
    <dgm:cxn modelId="{71FEF235-A5F0-46B0-8F4A-28593D6279FA}" type="presParOf" srcId="{C7105E17-76F8-434A-B702-982ABBD62B06}" destId="{79D69855-9B84-4149-B16F-BAF4C8DE2BEB}" srcOrd="6" destOrd="0" presId="urn:microsoft.com/office/officeart/2005/8/layout/chevron2"/>
    <dgm:cxn modelId="{FF1525C4-7DD1-4004-9879-7263134E4441}" type="presParOf" srcId="{79D69855-9B84-4149-B16F-BAF4C8DE2BEB}" destId="{15A5CB44-95BC-4A21-8EAB-76DAD4971AF4}" srcOrd="0" destOrd="0" presId="urn:microsoft.com/office/officeart/2005/8/layout/chevron2"/>
    <dgm:cxn modelId="{16D1FA50-A23C-48A6-BDF4-D65547A5006D}" type="presParOf" srcId="{79D69855-9B84-4149-B16F-BAF4C8DE2BEB}" destId="{6FD4A16F-B307-41E8-BC95-DAC36629E89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9FE7FF-A9CB-47D4-AE34-1B342B4D2735}" type="doc">
      <dgm:prSet loTypeId="urn:microsoft.com/office/officeart/2005/8/layout/chevron2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9FFCCF7A-5632-4BBA-83C9-F7B10466F182}">
      <dgm:prSet phldrT="[Text]" custT="1"/>
      <dgm:spPr>
        <a:solidFill>
          <a:srgbClr val="BAC7DE"/>
        </a:solidFill>
        <a:ln>
          <a:solidFill>
            <a:srgbClr val="BAC7DE"/>
          </a:solidFill>
        </a:ln>
      </dgm:spPr>
      <dgm:t>
        <a:bodyPr/>
        <a:lstStyle/>
        <a:p>
          <a:r>
            <a:rPr lang="en-US" sz="1400" dirty="0" smtClean="0"/>
            <a:t>Query</a:t>
          </a:r>
        </a:p>
        <a:p>
          <a:r>
            <a:rPr lang="en-US" sz="1400" dirty="0" smtClean="0"/>
            <a:t>Acceptance</a:t>
          </a:r>
          <a:endParaRPr lang="en-US" sz="1400" dirty="0"/>
        </a:p>
      </dgm:t>
    </dgm:pt>
    <dgm:pt modelId="{D169B3E8-D07F-4F24-9C00-A405676ED5E8}" type="parTrans" cxnId="{87B83425-DED0-47B5-9502-0972B53A820B}">
      <dgm:prSet/>
      <dgm:spPr/>
      <dgm:t>
        <a:bodyPr/>
        <a:lstStyle/>
        <a:p>
          <a:endParaRPr lang="en-US"/>
        </a:p>
      </dgm:t>
    </dgm:pt>
    <dgm:pt modelId="{4C984DC4-CCF6-4175-B595-0E5F8EF05BA9}" type="sibTrans" cxnId="{87B83425-DED0-47B5-9502-0972B53A820B}">
      <dgm:prSet/>
      <dgm:spPr/>
      <dgm:t>
        <a:bodyPr/>
        <a:lstStyle/>
        <a:p>
          <a:endParaRPr lang="en-US"/>
        </a:p>
      </dgm:t>
    </dgm:pt>
    <dgm:pt modelId="{2C92F505-038A-4D52-9AEE-96BB12A0063D}">
      <dgm:prSet phldrT="[Text]" custT="1"/>
      <dgm:spPr>
        <a:noFill/>
        <a:ln>
          <a:noFill/>
        </a:ln>
      </dgm:spPr>
      <dgm:t>
        <a:bodyPr/>
        <a:lstStyle/>
        <a:p>
          <a:endParaRPr lang="en-US" sz="1600" dirty="0"/>
        </a:p>
      </dgm:t>
    </dgm:pt>
    <dgm:pt modelId="{EA7CE7B0-8D3A-4DD1-A0BB-6780B4AA2ED7}" type="parTrans" cxnId="{F30AC528-3FA8-4BAE-B276-7166A3DB5ECF}">
      <dgm:prSet/>
      <dgm:spPr/>
      <dgm:t>
        <a:bodyPr/>
        <a:lstStyle/>
        <a:p>
          <a:endParaRPr lang="en-US"/>
        </a:p>
      </dgm:t>
    </dgm:pt>
    <dgm:pt modelId="{BE01EDE2-E22A-4445-BF6F-B1416214AA91}" type="sibTrans" cxnId="{F30AC528-3FA8-4BAE-B276-7166A3DB5ECF}">
      <dgm:prSet/>
      <dgm:spPr/>
      <dgm:t>
        <a:bodyPr/>
        <a:lstStyle/>
        <a:p>
          <a:endParaRPr lang="en-US"/>
        </a:p>
      </dgm:t>
    </dgm:pt>
    <dgm:pt modelId="{F418D371-98D9-4BC5-ADC0-75D4A01462D2}">
      <dgm:prSet phldrT="[Text]" custT="1"/>
      <dgm:spPr>
        <a:solidFill>
          <a:srgbClr val="BAC7DE"/>
        </a:solidFill>
        <a:ln>
          <a:solidFill>
            <a:srgbClr val="BAC7DE"/>
          </a:solidFill>
        </a:ln>
      </dgm:spPr>
      <dgm:t>
        <a:bodyPr/>
        <a:lstStyle/>
        <a:p>
          <a:r>
            <a:rPr lang="en-US" sz="1400" smtClean="0"/>
            <a:t>Query </a:t>
          </a:r>
        </a:p>
        <a:p>
          <a:r>
            <a:rPr lang="en-US" sz="1400" smtClean="0"/>
            <a:t>Rewriting</a:t>
          </a:r>
          <a:endParaRPr lang="en-US" sz="1400" dirty="0"/>
        </a:p>
      </dgm:t>
    </dgm:pt>
    <dgm:pt modelId="{AD533A13-8C45-47B6-8C03-9D3934911C58}" type="parTrans" cxnId="{16954576-E8B3-4D1E-AF7C-5B017BC1A394}">
      <dgm:prSet/>
      <dgm:spPr/>
      <dgm:t>
        <a:bodyPr/>
        <a:lstStyle/>
        <a:p>
          <a:endParaRPr lang="en-US"/>
        </a:p>
      </dgm:t>
    </dgm:pt>
    <dgm:pt modelId="{2D2F3988-1E80-4B6C-B6A9-063C9C80B6C2}" type="sibTrans" cxnId="{16954576-E8B3-4D1E-AF7C-5B017BC1A394}">
      <dgm:prSet/>
      <dgm:spPr/>
      <dgm:t>
        <a:bodyPr/>
        <a:lstStyle/>
        <a:p>
          <a:endParaRPr lang="en-US"/>
        </a:p>
      </dgm:t>
    </dgm:pt>
    <dgm:pt modelId="{274E0294-A172-4826-BF5F-59E34BA307DA}">
      <dgm:prSet phldrT="[Text]" custT="1"/>
      <dgm:spPr>
        <a:noFill/>
        <a:ln>
          <a:noFill/>
        </a:ln>
      </dgm:spPr>
      <dgm:t>
        <a:bodyPr/>
        <a:lstStyle/>
        <a:p>
          <a:endParaRPr lang="en-US" sz="1600" dirty="0"/>
        </a:p>
      </dgm:t>
    </dgm:pt>
    <dgm:pt modelId="{83ECCAF8-3A62-4ADE-A905-3142F0B09E20}" type="parTrans" cxnId="{478DDA62-F4F6-4E84-97B9-652ADF4F7EE6}">
      <dgm:prSet/>
      <dgm:spPr/>
      <dgm:t>
        <a:bodyPr/>
        <a:lstStyle/>
        <a:p>
          <a:endParaRPr lang="en-US"/>
        </a:p>
      </dgm:t>
    </dgm:pt>
    <dgm:pt modelId="{E19D98CE-AD6B-418D-B00E-21E7EE9323B9}" type="sibTrans" cxnId="{478DDA62-F4F6-4E84-97B9-652ADF4F7EE6}">
      <dgm:prSet/>
      <dgm:spPr/>
      <dgm:t>
        <a:bodyPr/>
        <a:lstStyle/>
        <a:p>
          <a:endParaRPr lang="en-US"/>
        </a:p>
      </dgm:t>
    </dgm:pt>
    <dgm:pt modelId="{7294985A-B87D-4581-A98E-0D71F4A219B0}">
      <dgm:prSet phldrT="[Text]" custT="1"/>
      <dgm:spPr>
        <a:solidFill>
          <a:srgbClr val="385D8A"/>
        </a:solidFill>
        <a:ln>
          <a:solidFill>
            <a:srgbClr val="385D8A"/>
          </a:solidFill>
        </a:ln>
      </dgm:spPr>
      <dgm:t>
        <a:bodyPr/>
        <a:lstStyle/>
        <a:p>
          <a:r>
            <a:rPr lang="en-US" sz="1400" dirty="0" smtClean="0"/>
            <a:t>Result</a:t>
          </a:r>
        </a:p>
        <a:p>
          <a:r>
            <a:rPr lang="en-US" sz="1400" dirty="0" smtClean="0"/>
            <a:t>Rewriting</a:t>
          </a:r>
          <a:endParaRPr lang="en-US" sz="1400" dirty="0"/>
        </a:p>
      </dgm:t>
    </dgm:pt>
    <dgm:pt modelId="{999E6837-853E-4445-A4D2-B9C98494AC97}" type="parTrans" cxnId="{B9713B73-352D-480B-8E76-8FBFA955D197}">
      <dgm:prSet/>
      <dgm:spPr/>
      <dgm:t>
        <a:bodyPr/>
        <a:lstStyle/>
        <a:p>
          <a:endParaRPr lang="en-US"/>
        </a:p>
      </dgm:t>
    </dgm:pt>
    <dgm:pt modelId="{D0D3A40A-7D2B-4A87-BAC6-601A77CCA3E7}" type="sibTrans" cxnId="{B9713B73-352D-480B-8E76-8FBFA955D197}">
      <dgm:prSet/>
      <dgm:spPr/>
      <dgm:t>
        <a:bodyPr/>
        <a:lstStyle/>
        <a:p>
          <a:endParaRPr lang="en-US"/>
        </a:p>
      </dgm:t>
    </dgm:pt>
    <dgm:pt modelId="{E8358F5D-AC3B-4FFC-8424-6C6645E7E477}">
      <dgm:prSet phldrT="[Text]" custT="1"/>
      <dgm:spPr>
        <a:noFill/>
        <a:ln>
          <a:noFill/>
        </a:ln>
      </dgm:spPr>
      <dgm:t>
        <a:bodyPr/>
        <a:lstStyle/>
        <a:p>
          <a:endParaRPr lang="en-US" sz="1600" dirty="0"/>
        </a:p>
      </dgm:t>
    </dgm:pt>
    <dgm:pt modelId="{A5D3B252-62A7-496B-9CEA-3A7A08E312BB}" type="parTrans" cxnId="{D22F2A89-D946-48AA-9B21-A5EBE69DBDB2}">
      <dgm:prSet/>
      <dgm:spPr/>
      <dgm:t>
        <a:bodyPr/>
        <a:lstStyle/>
        <a:p>
          <a:endParaRPr lang="en-US"/>
        </a:p>
      </dgm:t>
    </dgm:pt>
    <dgm:pt modelId="{55D4B33A-DB48-4F60-835D-18EDDD031DCA}" type="sibTrans" cxnId="{D22F2A89-D946-48AA-9B21-A5EBE69DBDB2}">
      <dgm:prSet/>
      <dgm:spPr/>
      <dgm:t>
        <a:bodyPr/>
        <a:lstStyle/>
        <a:p>
          <a:endParaRPr lang="en-US"/>
        </a:p>
      </dgm:t>
    </dgm:pt>
    <dgm:pt modelId="{58AB91AB-0916-4769-8720-32D700523FD2}">
      <dgm:prSet custT="1"/>
      <dgm:spPr>
        <a:solidFill>
          <a:srgbClr val="BAC7DE"/>
        </a:solidFill>
        <a:ln>
          <a:solidFill>
            <a:srgbClr val="BAC7DE"/>
          </a:solidFill>
        </a:ln>
      </dgm:spPr>
      <dgm:t>
        <a:bodyPr/>
        <a:lstStyle/>
        <a:p>
          <a:r>
            <a:rPr lang="en-US" sz="1400" smtClean="0"/>
            <a:t>Return</a:t>
          </a:r>
        </a:p>
        <a:p>
          <a:r>
            <a:rPr lang="en-US" sz="1400" smtClean="0"/>
            <a:t>Result</a:t>
          </a:r>
          <a:endParaRPr lang="en-US" sz="1400" dirty="0"/>
        </a:p>
      </dgm:t>
    </dgm:pt>
    <dgm:pt modelId="{6FAF97EB-9608-40C5-8C12-1F9B1A4A399C}" type="parTrans" cxnId="{26109E93-9DA6-49FC-B0F8-CC0E1ED2C71D}">
      <dgm:prSet/>
      <dgm:spPr/>
      <dgm:t>
        <a:bodyPr/>
        <a:lstStyle/>
        <a:p>
          <a:endParaRPr lang="en-US"/>
        </a:p>
      </dgm:t>
    </dgm:pt>
    <dgm:pt modelId="{D0F82BF3-9535-467C-8252-7B0C5EFD0B4F}" type="sibTrans" cxnId="{26109E93-9DA6-49FC-B0F8-CC0E1ED2C71D}">
      <dgm:prSet/>
      <dgm:spPr/>
      <dgm:t>
        <a:bodyPr/>
        <a:lstStyle/>
        <a:p>
          <a:endParaRPr lang="en-US"/>
        </a:p>
      </dgm:t>
    </dgm:pt>
    <dgm:pt modelId="{B77A7E4D-C952-48B1-91E1-C16319DF4457}">
      <dgm:prSet custT="1"/>
      <dgm:spPr>
        <a:noFill/>
        <a:ln>
          <a:noFill/>
        </a:ln>
      </dgm:spPr>
      <dgm:t>
        <a:bodyPr/>
        <a:lstStyle/>
        <a:p>
          <a:endParaRPr lang="en-US" sz="1600" dirty="0"/>
        </a:p>
      </dgm:t>
    </dgm:pt>
    <dgm:pt modelId="{9751CE6A-3237-44EE-BB2D-FA4E41B63C2C}" type="parTrans" cxnId="{6F7A029C-D327-460E-A133-1218BAD8A7CE}">
      <dgm:prSet/>
      <dgm:spPr/>
      <dgm:t>
        <a:bodyPr/>
        <a:lstStyle/>
        <a:p>
          <a:endParaRPr lang="en-US"/>
        </a:p>
      </dgm:t>
    </dgm:pt>
    <dgm:pt modelId="{75D2CF34-1DDC-402E-A2E3-0E91A862E2F1}" type="sibTrans" cxnId="{6F7A029C-D327-460E-A133-1218BAD8A7CE}">
      <dgm:prSet/>
      <dgm:spPr/>
      <dgm:t>
        <a:bodyPr/>
        <a:lstStyle/>
        <a:p>
          <a:endParaRPr lang="en-US"/>
        </a:p>
      </dgm:t>
    </dgm:pt>
    <dgm:pt modelId="{C7105E17-76F8-434A-B702-982ABBD62B06}" type="pres">
      <dgm:prSet presAssocID="{729FE7FF-A9CB-47D4-AE34-1B342B4D273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3151DC-DA79-4457-B97F-0DB2B8C14BF5}" type="pres">
      <dgm:prSet presAssocID="{9FFCCF7A-5632-4BBA-83C9-F7B10466F182}" presName="composite" presStyleCnt="0"/>
      <dgm:spPr/>
    </dgm:pt>
    <dgm:pt modelId="{CDB0B1A2-D50F-4F5C-9510-5D38F3D3AF78}" type="pres">
      <dgm:prSet presAssocID="{9FFCCF7A-5632-4BBA-83C9-F7B10466F182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6D8A64-954F-4D0A-9324-9CD9B6AB8745}" type="pres">
      <dgm:prSet presAssocID="{9FFCCF7A-5632-4BBA-83C9-F7B10466F182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F9FCFE-5DED-407B-9F84-57E050A07133}" type="pres">
      <dgm:prSet presAssocID="{4C984DC4-CCF6-4175-B595-0E5F8EF05BA9}" presName="sp" presStyleCnt="0"/>
      <dgm:spPr/>
    </dgm:pt>
    <dgm:pt modelId="{73676D25-8D59-4EA8-99E8-BD17CC57903F}" type="pres">
      <dgm:prSet presAssocID="{F418D371-98D9-4BC5-ADC0-75D4A01462D2}" presName="composite" presStyleCnt="0"/>
      <dgm:spPr/>
    </dgm:pt>
    <dgm:pt modelId="{16B867C4-9196-41E9-B31B-A0CA7A601D22}" type="pres">
      <dgm:prSet presAssocID="{F418D371-98D9-4BC5-ADC0-75D4A01462D2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D8816D-8866-4C5E-A56C-0BBF4E862025}" type="pres">
      <dgm:prSet presAssocID="{F418D371-98D9-4BC5-ADC0-75D4A01462D2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CC08A3-DDEB-4F3A-BEB8-A4081166FA17}" type="pres">
      <dgm:prSet presAssocID="{2D2F3988-1E80-4B6C-B6A9-063C9C80B6C2}" presName="sp" presStyleCnt="0"/>
      <dgm:spPr/>
    </dgm:pt>
    <dgm:pt modelId="{763B9529-ADB1-4A7E-9F68-15398788BE4C}" type="pres">
      <dgm:prSet presAssocID="{7294985A-B87D-4581-A98E-0D71F4A219B0}" presName="composite" presStyleCnt="0"/>
      <dgm:spPr/>
    </dgm:pt>
    <dgm:pt modelId="{E49DC4B7-7E7B-4D0E-9162-ECB00FDAB378}" type="pres">
      <dgm:prSet presAssocID="{7294985A-B87D-4581-A98E-0D71F4A219B0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C40F6-F912-41BC-AA46-32B1EDB65740}" type="pres">
      <dgm:prSet presAssocID="{7294985A-B87D-4581-A98E-0D71F4A219B0}" presName="descendantText" presStyleLbl="alignAcc1" presStyleIdx="2" presStyleCnt="4" custScaleY="1364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9558F3-6BAE-4069-9BC9-61DF78972C96}" type="pres">
      <dgm:prSet presAssocID="{D0D3A40A-7D2B-4A87-BAC6-601A77CCA3E7}" presName="sp" presStyleCnt="0"/>
      <dgm:spPr/>
    </dgm:pt>
    <dgm:pt modelId="{79D69855-9B84-4149-B16F-BAF4C8DE2BEB}" type="pres">
      <dgm:prSet presAssocID="{58AB91AB-0916-4769-8720-32D700523FD2}" presName="composite" presStyleCnt="0"/>
      <dgm:spPr/>
    </dgm:pt>
    <dgm:pt modelId="{15A5CB44-95BC-4A21-8EAB-76DAD4971AF4}" type="pres">
      <dgm:prSet presAssocID="{58AB91AB-0916-4769-8720-32D700523FD2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D4A16F-B307-41E8-BC95-DAC36629E89C}" type="pres">
      <dgm:prSet presAssocID="{58AB91AB-0916-4769-8720-32D700523FD2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C13684-2B41-4B01-8C5C-DFCE59D82776}" type="presOf" srcId="{9FFCCF7A-5632-4BBA-83C9-F7B10466F182}" destId="{CDB0B1A2-D50F-4F5C-9510-5D38F3D3AF78}" srcOrd="0" destOrd="0" presId="urn:microsoft.com/office/officeart/2005/8/layout/chevron2"/>
    <dgm:cxn modelId="{B9713B73-352D-480B-8E76-8FBFA955D197}" srcId="{729FE7FF-A9CB-47D4-AE34-1B342B4D2735}" destId="{7294985A-B87D-4581-A98E-0D71F4A219B0}" srcOrd="2" destOrd="0" parTransId="{999E6837-853E-4445-A4D2-B9C98494AC97}" sibTransId="{D0D3A40A-7D2B-4A87-BAC6-601A77CCA3E7}"/>
    <dgm:cxn modelId="{478DDA62-F4F6-4E84-97B9-652ADF4F7EE6}" srcId="{F418D371-98D9-4BC5-ADC0-75D4A01462D2}" destId="{274E0294-A172-4826-BF5F-59E34BA307DA}" srcOrd="0" destOrd="0" parTransId="{83ECCAF8-3A62-4ADE-A905-3142F0B09E20}" sibTransId="{E19D98CE-AD6B-418D-B00E-21E7EE9323B9}"/>
    <dgm:cxn modelId="{1D2865C3-D3DA-4D85-9941-758C79464142}" type="presOf" srcId="{F418D371-98D9-4BC5-ADC0-75D4A01462D2}" destId="{16B867C4-9196-41E9-B31B-A0CA7A601D22}" srcOrd="0" destOrd="0" presId="urn:microsoft.com/office/officeart/2005/8/layout/chevron2"/>
    <dgm:cxn modelId="{6F7A029C-D327-460E-A133-1218BAD8A7CE}" srcId="{58AB91AB-0916-4769-8720-32D700523FD2}" destId="{B77A7E4D-C952-48B1-91E1-C16319DF4457}" srcOrd="0" destOrd="0" parTransId="{9751CE6A-3237-44EE-BB2D-FA4E41B63C2C}" sibTransId="{75D2CF34-1DDC-402E-A2E3-0E91A862E2F1}"/>
    <dgm:cxn modelId="{16954576-E8B3-4D1E-AF7C-5B017BC1A394}" srcId="{729FE7FF-A9CB-47D4-AE34-1B342B4D2735}" destId="{F418D371-98D9-4BC5-ADC0-75D4A01462D2}" srcOrd="1" destOrd="0" parTransId="{AD533A13-8C45-47B6-8C03-9D3934911C58}" sibTransId="{2D2F3988-1E80-4B6C-B6A9-063C9C80B6C2}"/>
    <dgm:cxn modelId="{C1179C3D-C30C-4EE2-85F3-14D55082F05D}" type="presOf" srcId="{2C92F505-038A-4D52-9AEE-96BB12A0063D}" destId="{FF6D8A64-954F-4D0A-9324-9CD9B6AB8745}" srcOrd="0" destOrd="0" presId="urn:microsoft.com/office/officeart/2005/8/layout/chevron2"/>
    <dgm:cxn modelId="{8369A36F-B889-42B3-82DA-87EBD18C2695}" type="presOf" srcId="{E8358F5D-AC3B-4FFC-8424-6C6645E7E477}" destId="{736C40F6-F912-41BC-AA46-32B1EDB65740}" srcOrd="0" destOrd="0" presId="urn:microsoft.com/office/officeart/2005/8/layout/chevron2"/>
    <dgm:cxn modelId="{5C332541-5087-461E-B221-B7C1F79ACDF8}" type="presOf" srcId="{729FE7FF-A9CB-47D4-AE34-1B342B4D2735}" destId="{C7105E17-76F8-434A-B702-982ABBD62B06}" srcOrd="0" destOrd="0" presId="urn:microsoft.com/office/officeart/2005/8/layout/chevron2"/>
    <dgm:cxn modelId="{87B83425-DED0-47B5-9502-0972B53A820B}" srcId="{729FE7FF-A9CB-47D4-AE34-1B342B4D2735}" destId="{9FFCCF7A-5632-4BBA-83C9-F7B10466F182}" srcOrd="0" destOrd="0" parTransId="{D169B3E8-D07F-4F24-9C00-A405676ED5E8}" sibTransId="{4C984DC4-CCF6-4175-B595-0E5F8EF05BA9}"/>
    <dgm:cxn modelId="{7108CA86-F3C8-41DA-A065-DE2CB0893B8A}" type="presOf" srcId="{7294985A-B87D-4581-A98E-0D71F4A219B0}" destId="{E49DC4B7-7E7B-4D0E-9162-ECB00FDAB378}" srcOrd="0" destOrd="0" presId="urn:microsoft.com/office/officeart/2005/8/layout/chevron2"/>
    <dgm:cxn modelId="{F30AC528-3FA8-4BAE-B276-7166A3DB5ECF}" srcId="{9FFCCF7A-5632-4BBA-83C9-F7B10466F182}" destId="{2C92F505-038A-4D52-9AEE-96BB12A0063D}" srcOrd="0" destOrd="0" parTransId="{EA7CE7B0-8D3A-4DD1-A0BB-6780B4AA2ED7}" sibTransId="{BE01EDE2-E22A-4445-BF6F-B1416214AA91}"/>
    <dgm:cxn modelId="{26109E93-9DA6-49FC-B0F8-CC0E1ED2C71D}" srcId="{729FE7FF-A9CB-47D4-AE34-1B342B4D2735}" destId="{58AB91AB-0916-4769-8720-32D700523FD2}" srcOrd="3" destOrd="0" parTransId="{6FAF97EB-9608-40C5-8C12-1F9B1A4A399C}" sibTransId="{D0F82BF3-9535-467C-8252-7B0C5EFD0B4F}"/>
    <dgm:cxn modelId="{D22F2A89-D946-48AA-9B21-A5EBE69DBDB2}" srcId="{7294985A-B87D-4581-A98E-0D71F4A219B0}" destId="{E8358F5D-AC3B-4FFC-8424-6C6645E7E477}" srcOrd="0" destOrd="0" parTransId="{A5D3B252-62A7-496B-9CEA-3A7A08E312BB}" sibTransId="{55D4B33A-DB48-4F60-835D-18EDDD031DCA}"/>
    <dgm:cxn modelId="{8B2E13DD-10F4-47F3-8036-C33C4AE047F8}" type="presOf" srcId="{58AB91AB-0916-4769-8720-32D700523FD2}" destId="{15A5CB44-95BC-4A21-8EAB-76DAD4971AF4}" srcOrd="0" destOrd="0" presId="urn:microsoft.com/office/officeart/2005/8/layout/chevron2"/>
    <dgm:cxn modelId="{7A393C51-5FBA-4522-807A-08B34F9A919A}" type="presOf" srcId="{B77A7E4D-C952-48B1-91E1-C16319DF4457}" destId="{6FD4A16F-B307-41E8-BC95-DAC36629E89C}" srcOrd="0" destOrd="0" presId="urn:microsoft.com/office/officeart/2005/8/layout/chevron2"/>
    <dgm:cxn modelId="{703BAF91-29EF-4105-B016-E24769637732}" type="presOf" srcId="{274E0294-A172-4826-BF5F-59E34BA307DA}" destId="{5CD8816D-8866-4C5E-A56C-0BBF4E862025}" srcOrd="0" destOrd="0" presId="urn:microsoft.com/office/officeart/2005/8/layout/chevron2"/>
    <dgm:cxn modelId="{472C2E4D-C785-4967-91A9-0D83A6444AB8}" type="presParOf" srcId="{C7105E17-76F8-434A-B702-982ABBD62B06}" destId="{BB3151DC-DA79-4457-B97F-0DB2B8C14BF5}" srcOrd="0" destOrd="0" presId="urn:microsoft.com/office/officeart/2005/8/layout/chevron2"/>
    <dgm:cxn modelId="{128D60DF-8973-40C7-A3C6-AE0E0F172DAA}" type="presParOf" srcId="{BB3151DC-DA79-4457-B97F-0DB2B8C14BF5}" destId="{CDB0B1A2-D50F-4F5C-9510-5D38F3D3AF78}" srcOrd="0" destOrd="0" presId="urn:microsoft.com/office/officeart/2005/8/layout/chevron2"/>
    <dgm:cxn modelId="{287135C4-8B8E-43F8-8D15-E97AD8823B6D}" type="presParOf" srcId="{BB3151DC-DA79-4457-B97F-0DB2B8C14BF5}" destId="{FF6D8A64-954F-4D0A-9324-9CD9B6AB8745}" srcOrd="1" destOrd="0" presId="urn:microsoft.com/office/officeart/2005/8/layout/chevron2"/>
    <dgm:cxn modelId="{0A5A8247-7517-4679-BA7D-79B58720D7DD}" type="presParOf" srcId="{C7105E17-76F8-434A-B702-982ABBD62B06}" destId="{F6F9FCFE-5DED-407B-9F84-57E050A07133}" srcOrd="1" destOrd="0" presId="urn:microsoft.com/office/officeart/2005/8/layout/chevron2"/>
    <dgm:cxn modelId="{F8F07BD3-C4B3-4829-9A24-0C2BAA65447A}" type="presParOf" srcId="{C7105E17-76F8-434A-B702-982ABBD62B06}" destId="{73676D25-8D59-4EA8-99E8-BD17CC57903F}" srcOrd="2" destOrd="0" presId="urn:microsoft.com/office/officeart/2005/8/layout/chevron2"/>
    <dgm:cxn modelId="{FCE10175-F64B-45B7-AB59-E275EDA3AF47}" type="presParOf" srcId="{73676D25-8D59-4EA8-99E8-BD17CC57903F}" destId="{16B867C4-9196-41E9-B31B-A0CA7A601D22}" srcOrd="0" destOrd="0" presId="urn:microsoft.com/office/officeart/2005/8/layout/chevron2"/>
    <dgm:cxn modelId="{F6E512CF-F233-4EB1-B25F-DB810DB196E6}" type="presParOf" srcId="{73676D25-8D59-4EA8-99E8-BD17CC57903F}" destId="{5CD8816D-8866-4C5E-A56C-0BBF4E862025}" srcOrd="1" destOrd="0" presId="urn:microsoft.com/office/officeart/2005/8/layout/chevron2"/>
    <dgm:cxn modelId="{E2916064-F8C6-4C7A-B0F3-F62535894408}" type="presParOf" srcId="{C7105E17-76F8-434A-B702-982ABBD62B06}" destId="{0ECC08A3-DDEB-4F3A-BEB8-A4081166FA17}" srcOrd="3" destOrd="0" presId="urn:microsoft.com/office/officeart/2005/8/layout/chevron2"/>
    <dgm:cxn modelId="{35552D68-72A7-4BDE-B4A0-4BFB4A9C9908}" type="presParOf" srcId="{C7105E17-76F8-434A-B702-982ABBD62B06}" destId="{763B9529-ADB1-4A7E-9F68-15398788BE4C}" srcOrd="4" destOrd="0" presId="urn:microsoft.com/office/officeart/2005/8/layout/chevron2"/>
    <dgm:cxn modelId="{1D0AF1E5-DDB5-4DAF-9C33-5018965B4AF2}" type="presParOf" srcId="{763B9529-ADB1-4A7E-9F68-15398788BE4C}" destId="{E49DC4B7-7E7B-4D0E-9162-ECB00FDAB378}" srcOrd="0" destOrd="0" presId="urn:microsoft.com/office/officeart/2005/8/layout/chevron2"/>
    <dgm:cxn modelId="{B8166C5F-A33B-47C0-A082-3A97A4E0EBB6}" type="presParOf" srcId="{763B9529-ADB1-4A7E-9F68-15398788BE4C}" destId="{736C40F6-F912-41BC-AA46-32B1EDB65740}" srcOrd="1" destOrd="0" presId="urn:microsoft.com/office/officeart/2005/8/layout/chevron2"/>
    <dgm:cxn modelId="{6B997795-22F1-4BAE-9F3F-743255E2CDA8}" type="presParOf" srcId="{C7105E17-76F8-434A-B702-982ABBD62B06}" destId="{EC9558F3-6BAE-4069-9BC9-61DF78972C96}" srcOrd="5" destOrd="0" presId="urn:microsoft.com/office/officeart/2005/8/layout/chevron2"/>
    <dgm:cxn modelId="{09C591A8-A0BE-4AA4-A080-945EB177A1FD}" type="presParOf" srcId="{C7105E17-76F8-434A-B702-982ABBD62B06}" destId="{79D69855-9B84-4149-B16F-BAF4C8DE2BEB}" srcOrd="6" destOrd="0" presId="urn:microsoft.com/office/officeart/2005/8/layout/chevron2"/>
    <dgm:cxn modelId="{5F013D82-70BC-4DDB-B71A-22516E058401}" type="presParOf" srcId="{79D69855-9B84-4149-B16F-BAF4C8DE2BEB}" destId="{15A5CB44-95BC-4A21-8EAB-76DAD4971AF4}" srcOrd="0" destOrd="0" presId="urn:microsoft.com/office/officeart/2005/8/layout/chevron2"/>
    <dgm:cxn modelId="{BCB72218-2A99-43A3-A6AB-C7BA6B8C5541}" type="presParOf" srcId="{79D69855-9B84-4149-B16F-BAF4C8DE2BEB}" destId="{6FD4A16F-B307-41E8-BC95-DAC36629E89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9FE7FF-A9CB-47D4-AE34-1B342B4D2735}" type="doc">
      <dgm:prSet loTypeId="urn:microsoft.com/office/officeart/2005/8/layout/chevron2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9FFCCF7A-5632-4BBA-83C9-F7B10466F182}">
      <dgm:prSet phldrT="[Text]" custT="1"/>
      <dgm:spPr>
        <a:solidFill>
          <a:srgbClr val="BAC7DE"/>
        </a:solidFill>
        <a:ln>
          <a:solidFill>
            <a:srgbClr val="BAC7DE"/>
          </a:solidFill>
        </a:ln>
      </dgm:spPr>
      <dgm:t>
        <a:bodyPr/>
        <a:lstStyle/>
        <a:p>
          <a:r>
            <a:rPr lang="en-US" sz="1400" dirty="0" smtClean="0"/>
            <a:t>Query</a:t>
          </a:r>
        </a:p>
        <a:p>
          <a:r>
            <a:rPr lang="en-US" sz="1400" dirty="0" smtClean="0"/>
            <a:t>Acceptance</a:t>
          </a:r>
          <a:endParaRPr lang="en-US" sz="1400" dirty="0"/>
        </a:p>
      </dgm:t>
    </dgm:pt>
    <dgm:pt modelId="{D169B3E8-D07F-4F24-9C00-A405676ED5E8}" type="parTrans" cxnId="{87B83425-DED0-47B5-9502-0972B53A820B}">
      <dgm:prSet/>
      <dgm:spPr/>
      <dgm:t>
        <a:bodyPr/>
        <a:lstStyle/>
        <a:p>
          <a:endParaRPr lang="en-US"/>
        </a:p>
      </dgm:t>
    </dgm:pt>
    <dgm:pt modelId="{4C984DC4-CCF6-4175-B595-0E5F8EF05BA9}" type="sibTrans" cxnId="{87B83425-DED0-47B5-9502-0972B53A820B}">
      <dgm:prSet/>
      <dgm:spPr/>
      <dgm:t>
        <a:bodyPr/>
        <a:lstStyle/>
        <a:p>
          <a:endParaRPr lang="en-US"/>
        </a:p>
      </dgm:t>
    </dgm:pt>
    <dgm:pt modelId="{2C92F505-038A-4D52-9AEE-96BB12A0063D}">
      <dgm:prSet phldrT="[Text]" custT="1"/>
      <dgm:spPr>
        <a:noFill/>
        <a:ln>
          <a:noFill/>
        </a:ln>
      </dgm:spPr>
      <dgm:t>
        <a:bodyPr/>
        <a:lstStyle/>
        <a:p>
          <a:endParaRPr lang="en-US" sz="1600" dirty="0"/>
        </a:p>
      </dgm:t>
    </dgm:pt>
    <dgm:pt modelId="{EA7CE7B0-8D3A-4DD1-A0BB-6780B4AA2ED7}" type="parTrans" cxnId="{F30AC528-3FA8-4BAE-B276-7166A3DB5ECF}">
      <dgm:prSet/>
      <dgm:spPr/>
      <dgm:t>
        <a:bodyPr/>
        <a:lstStyle/>
        <a:p>
          <a:endParaRPr lang="en-US"/>
        </a:p>
      </dgm:t>
    </dgm:pt>
    <dgm:pt modelId="{BE01EDE2-E22A-4445-BF6F-B1416214AA91}" type="sibTrans" cxnId="{F30AC528-3FA8-4BAE-B276-7166A3DB5ECF}">
      <dgm:prSet/>
      <dgm:spPr/>
      <dgm:t>
        <a:bodyPr/>
        <a:lstStyle/>
        <a:p>
          <a:endParaRPr lang="en-US"/>
        </a:p>
      </dgm:t>
    </dgm:pt>
    <dgm:pt modelId="{F418D371-98D9-4BC5-ADC0-75D4A01462D2}">
      <dgm:prSet phldrT="[Text]" custT="1"/>
      <dgm:spPr>
        <a:solidFill>
          <a:srgbClr val="BAC7DE"/>
        </a:solidFill>
        <a:ln>
          <a:solidFill>
            <a:srgbClr val="BAC7DE"/>
          </a:solidFill>
        </a:ln>
      </dgm:spPr>
      <dgm:t>
        <a:bodyPr/>
        <a:lstStyle/>
        <a:p>
          <a:r>
            <a:rPr lang="en-US" sz="1400" smtClean="0"/>
            <a:t>Query </a:t>
          </a:r>
        </a:p>
        <a:p>
          <a:r>
            <a:rPr lang="en-US" sz="1400" smtClean="0"/>
            <a:t>Rewriting</a:t>
          </a:r>
          <a:endParaRPr lang="en-US" sz="1400" dirty="0"/>
        </a:p>
      </dgm:t>
    </dgm:pt>
    <dgm:pt modelId="{AD533A13-8C45-47B6-8C03-9D3934911C58}" type="parTrans" cxnId="{16954576-E8B3-4D1E-AF7C-5B017BC1A394}">
      <dgm:prSet/>
      <dgm:spPr/>
      <dgm:t>
        <a:bodyPr/>
        <a:lstStyle/>
        <a:p>
          <a:endParaRPr lang="en-US"/>
        </a:p>
      </dgm:t>
    </dgm:pt>
    <dgm:pt modelId="{2D2F3988-1E80-4B6C-B6A9-063C9C80B6C2}" type="sibTrans" cxnId="{16954576-E8B3-4D1E-AF7C-5B017BC1A394}">
      <dgm:prSet/>
      <dgm:spPr/>
      <dgm:t>
        <a:bodyPr/>
        <a:lstStyle/>
        <a:p>
          <a:endParaRPr lang="en-US"/>
        </a:p>
      </dgm:t>
    </dgm:pt>
    <dgm:pt modelId="{274E0294-A172-4826-BF5F-59E34BA307DA}">
      <dgm:prSet phldrT="[Text]" custT="1"/>
      <dgm:spPr>
        <a:noFill/>
        <a:ln>
          <a:noFill/>
        </a:ln>
      </dgm:spPr>
      <dgm:t>
        <a:bodyPr/>
        <a:lstStyle/>
        <a:p>
          <a:endParaRPr lang="en-US" sz="1600" dirty="0"/>
        </a:p>
      </dgm:t>
    </dgm:pt>
    <dgm:pt modelId="{83ECCAF8-3A62-4ADE-A905-3142F0B09E20}" type="parTrans" cxnId="{478DDA62-F4F6-4E84-97B9-652ADF4F7EE6}">
      <dgm:prSet/>
      <dgm:spPr/>
      <dgm:t>
        <a:bodyPr/>
        <a:lstStyle/>
        <a:p>
          <a:endParaRPr lang="en-US"/>
        </a:p>
      </dgm:t>
    </dgm:pt>
    <dgm:pt modelId="{E19D98CE-AD6B-418D-B00E-21E7EE9323B9}" type="sibTrans" cxnId="{478DDA62-F4F6-4E84-97B9-652ADF4F7EE6}">
      <dgm:prSet/>
      <dgm:spPr/>
      <dgm:t>
        <a:bodyPr/>
        <a:lstStyle/>
        <a:p>
          <a:endParaRPr lang="en-US"/>
        </a:p>
      </dgm:t>
    </dgm:pt>
    <dgm:pt modelId="{7294985A-B87D-4581-A98E-0D71F4A219B0}">
      <dgm:prSet phldrT="[Text]" custT="1"/>
      <dgm:spPr>
        <a:solidFill>
          <a:srgbClr val="BAC7DE"/>
        </a:solidFill>
        <a:ln>
          <a:solidFill>
            <a:srgbClr val="BAC7DE"/>
          </a:solidFill>
        </a:ln>
      </dgm:spPr>
      <dgm:t>
        <a:bodyPr/>
        <a:lstStyle/>
        <a:p>
          <a:r>
            <a:rPr lang="en-US" sz="1400" dirty="0" smtClean="0"/>
            <a:t>Result</a:t>
          </a:r>
        </a:p>
        <a:p>
          <a:r>
            <a:rPr lang="en-US" sz="1400" dirty="0" smtClean="0"/>
            <a:t>Rewriting</a:t>
          </a:r>
          <a:endParaRPr lang="en-US" sz="1400" dirty="0"/>
        </a:p>
      </dgm:t>
    </dgm:pt>
    <dgm:pt modelId="{999E6837-853E-4445-A4D2-B9C98494AC97}" type="parTrans" cxnId="{B9713B73-352D-480B-8E76-8FBFA955D197}">
      <dgm:prSet/>
      <dgm:spPr/>
      <dgm:t>
        <a:bodyPr/>
        <a:lstStyle/>
        <a:p>
          <a:endParaRPr lang="en-US"/>
        </a:p>
      </dgm:t>
    </dgm:pt>
    <dgm:pt modelId="{D0D3A40A-7D2B-4A87-BAC6-601A77CCA3E7}" type="sibTrans" cxnId="{B9713B73-352D-480B-8E76-8FBFA955D197}">
      <dgm:prSet/>
      <dgm:spPr/>
      <dgm:t>
        <a:bodyPr/>
        <a:lstStyle/>
        <a:p>
          <a:endParaRPr lang="en-US"/>
        </a:p>
      </dgm:t>
    </dgm:pt>
    <dgm:pt modelId="{E8358F5D-AC3B-4FFC-8424-6C6645E7E477}">
      <dgm:prSet phldrT="[Text]" custT="1"/>
      <dgm:spPr>
        <a:noFill/>
        <a:ln>
          <a:noFill/>
        </a:ln>
      </dgm:spPr>
      <dgm:t>
        <a:bodyPr/>
        <a:lstStyle/>
        <a:p>
          <a:endParaRPr lang="en-US" sz="1600" dirty="0"/>
        </a:p>
      </dgm:t>
    </dgm:pt>
    <dgm:pt modelId="{A5D3B252-62A7-496B-9CEA-3A7A08E312BB}" type="parTrans" cxnId="{D22F2A89-D946-48AA-9B21-A5EBE69DBDB2}">
      <dgm:prSet/>
      <dgm:spPr/>
      <dgm:t>
        <a:bodyPr/>
        <a:lstStyle/>
        <a:p>
          <a:endParaRPr lang="en-US"/>
        </a:p>
      </dgm:t>
    </dgm:pt>
    <dgm:pt modelId="{55D4B33A-DB48-4F60-835D-18EDDD031DCA}" type="sibTrans" cxnId="{D22F2A89-D946-48AA-9B21-A5EBE69DBDB2}">
      <dgm:prSet/>
      <dgm:spPr/>
      <dgm:t>
        <a:bodyPr/>
        <a:lstStyle/>
        <a:p>
          <a:endParaRPr lang="en-US"/>
        </a:p>
      </dgm:t>
    </dgm:pt>
    <dgm:pt modelId="{58AB91AB-0916-4769-8720-32D700523FD2}">
      <dgm:prSet custT="1"/>
      <dgm:spPr>
        <a:solidFill>
          <a:srgbClr val="385D8A"/>
        </a:solidFill>
        <a:ln>
          <a:solidFill>
            <a:srgbClr val="385D8A"/>
          </a:solidFill>
        </a:ln>
      </dgm:spPr>
      <dgm:t>
        <a:bodyPr/>
        <a:lstStyle/>
        <a:p>
          <a:r>
            <a:rPr lang="en-US" sz="1400" dirty="0" smtClean="0"/>
            <a:t>Return</a:t>
          </a:r>
        </a:p>
        <a:p>
          <a:r>
            <a:rPr lang="en-US" sz="1400" dirty="0" smtClean="0"/>
            <a:t>Result</a:t>
          </a:r>
          <a:endParaRPr lang="en-US" sz="1400" dirty="0"/>
        </a:p>
      </dgm:t>
    </dgm:pt>
    <dgm:pt modelId="{6FAF97EB-9608-40C5-8C12-1F9B1A4A399C}" type="parTrans" cxnId="{26109E93-9DA6-49FC-B0F8-CC0E1ED2C71D}">
      <dgm:prSet/>
      <dgm:spPr/>
      <dgm:t>
        <a:bodyPr/>
        <a:lstStyle/>
        <a:p>
          <a:endParaRPr lang="en-US"/>
        </a:p>
      </dgm:t>
    </dgm:pt>
    <dgm:pt modelId="{D0F82BF3-9535-467C-8252-7B0C5EFD0B4F}" type="sibTrans" cxnId="{26109E93-9DA6-49FC-B0F8-CC0E1ED2C71D}">
      <dgm:prSet/>
      <dgm:spPr/>
      <dgm:t>
        <a:bodyPr/>
        <a:lstStyle/>
        <a:p>
          <a:endParaRPr lang="en-US"/>
        </a:p>
      </dgm:t>
    </dgm:pt>
    <dgm:pt modelId="{B77A7E4D-C952-48B1-91E1-C16319DF4457}">
      <dgm:prSet custT="1"/>
      <dgm:spPr>
        <a:noFill/>
        <a:ln>
          <a:noFill/>
        </a:ln>
      </dgm:spPr>
      <dgm:t>
        <a:bodyPr/>
        <a:lstStyle/>
        <a:p>
          <a:endParaRPr lang="en-US" sz="1600" dirty="0"/>
        </a:p>
      </dgm:t>
    </dgm:pt>
    <dgm:pt modelId="{9751CE6A-3237-44EE-BB2D-FA4E41B63C2C}" type="parTrans" cxnId="{6F7A029C-D327-460E-A133-1218BAD8A7CE}">
      <dgm:prSet/>
      <dgm:spPr/>
      <dgm:t>
        <a:bodyPr/>
        <a:lstStyle/>
        <a:p>
          <a:endParaRPr lang="en-US"/>
        </a:p>
      </dgm:t>
    </dgm:pt>
    <dgm:pt modelId="{75D2CF34-1DDC-402E-A2E3-0E91A862E2F1}" type="sibTrans" cxnId="{6F7A029C-D327-460E-A133-1218BAD8A7CE}">
      <dgm:prSet/>
      <dgm:spPr/>
      <dgm:t>
        <a:bodyPr/>
        <a:lstStyle/>
        <a:p>
          <a:endParaRPr lang="en-US"/>
        </a:p>
      </dgm:t>
    </dgm:pt>
    <dgm:pt modelId="{C7105E17-76F8-434A-B702-982ABBD62B06}" type="pres">
      <dgm:prSet presAssocID="{729FE7FF-A9CB-47D4-AE34-1B342B4D273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3151DC-DA79-4457-B97F-0DB2B8C14BF5}" type="pres">
      <dgm:prSet presAssocID="{9FFCCF7A-5632-4BBA-83C9-F7B10466F182}" presName="composite" presStyleCnt="0"/>
      <dgm:spPr/>
    </dgm:pt>
    <dgm:pt modelId="{CDB0B1A2-D50F-4F5C-9510-5D38F3D3AF78}" type="pres">
      <dgm:prSet presAssocID="{9FFCCF7A-5632-4BBA-83C9-F7B10466F182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6D8A64-954F-4D0A-9324-9CD9B6AB8745}" type="pres">
      <dgm:prSet presAssocID="{9FFCCF7A-5632-4BBA-83C9-F7B10466F182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F9FCFE-5DED-407B-9F84-57E050A07133}" type="pres">
      <dgm:prSet presAssocID="{4C984DC4-CCF6-4175-B595-0E5F8EF05BA9}" presName="sp" presStyleCnt="0"/>
      <dgm:spPr/>
    </dgm:pt>
    <dgm:pt modelId="{73676D25-8D59-4EA8-99E8-BD17CC57903F}" type="pres">
      <dgm:prSet presAssocID="{F418D371-98D9-4BC5-ADC0-75D4A01462D2}" presName="composite" presStyleCnt="0"/>
      <dgm:spPr/>
    </dgm:pt>
    <dgm:pt modelId="{16B867C4-9196-41E9-B31B-A0CA7A601D22}" type="pres">
      <dgm:prSet presAssocID="{F418D371-98D9-4BC5-ADC0-75D4A01462D2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D8816D-8866-4C5E-A56C-0BBF4E862025}" type="pres">
      <dgm:prSet presAssocID="{F418D371-98D9-4BC5-ADC0-75D4A01462D2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CC08A3-DDEB-4F3A-BEB8-A4081166FA17}" type="pres">
      <dgm:prSet presAssocID="{2D2F3988-1E80-4B6C-B6A9-063C9C80B6C2}" presName="sp" presStyleCnt="0"/>
      <dgm:spPr/>
    </dgm:pt>
    <dgm:pt modelId="{763B9529-ADB1-4A7E-9F68-15398788BE4C}" type="pres">
      <dgm:prSet presAssocID="{7294985A-B87D-4581-A98E-0D71F4A219B0}" presName="composite" presStyleCnt="0"/>
      <dgm:spPr/>
    </dgm:pt>
    <dgm:pt modelId="{E49DC4B7-7E7B-4D0E-9162-ECB00FDAB378}" type="pres">
      <dgm:prSet presAssocID="{7294985A-B87D-4581-A98E-0D71F4A219B0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C40F6-F912-41BC-AA46-32B1EDB65740}" type="pres">
      <dgm:prSet presAssocID="{7294985A-B87D-4581-A98E-0D71F4A219B0}" presName="descendantText" presStyleLbl="alignAcc1" presStyleIdx="2" presStyleCnt="4" custScaleY="1364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9558F3-6BAE-4069-9BC9-61DF78972C96}" type="pres">
      <dgm:prSet presAssocID="{D0D3A40A-7D2B-4A87-BAC6-601A77CCA3E7}" presName="sp" presStyleCnt="0"/>
      <dgm:spPr/>
    </dgm:pt>
    <dgm:pt modelId="{79D69855-9B84-4149-B16F-BAF4C8DE2BEB}" type="pres">
      <dgm:prSet presAssocID="{58AB91AB-0916-4769-8720-32D700523FD2}" presName="composite" presStyleCnt="0"/>
      <dgm:spPr/>
    </dgm:pt>
    <dgm:pt modelId="{15A5CB44-95BC-4A21-8EAB-76DAD4971AF4}" type="pres">
      <dgm:prSet presAssocID="{58AB91AB-0916-4769-8720-32D700523FD2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D4A16F-B307-41E8-BC95-DAC36629E89C}" type="pres">
      <dgm:prSet presAssocID="{58AB91AB-0916-4769-8720-32D700523FD2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713B73-352D-480B-8E76-8FBFA955D197}" srcId="{729FE7FF-A9CB-47D4-AE34-1B342B4D2735}" destId="{7294985A-B87D-4581-A98E-0D71F4A219B0}" srcOrd="2" destOrd="0" parTransId="{999E6837-853E-4445-A4D2-B9C98494AC97}" sibTransId="{D0D3A40A-7D2B-4A87-BAC6-601A77CCA3E7}"/>
    <dgm:cxn modelId="{478DDA62-F4F6-4E84-97B9-652ADF4F7EE6}" srcId="{F418D371-98D9-4BC5-ADC0-75D4A01462D2}" destId="{274E0294-A172-4826-BF5F-59E34BA307DA}" srcOrd="0" destOrd="0" parTransId="{83ECCAF8-3A62-4ADE-A905-3142F0B09E20}" sibTransId="{E19D98CE-AD6B-418D-B00E-21E7EE9323B9}"/>
    <dgm:cxn modelId="{E66B2570-7017-4FA7-BD40-5A9FECBE47D1}" type="presOf" srcId="{9FFCCF7A-5632-4BBA-83C9-F7B10466F182}" destId="{CDB0B1A2-D50F-4F5C-9510-5D38F3D3AF78}" srcOrd="0" destOrd="0" presId="urn:microsoft.com/office/officeart/2005/8/layout/chevron2"/>
    <dgm:cxn modelId="{8D163B2D-D010-48FB-B619-08C82F315B0E}" type="presOf" srcId="{729FE7FF-A9CB-47D4-AE34-1B342B4D2735}" destId="{C7105E17-76F8-434A-B702-982ABBD62B06}" srcOrd="0" destOrd="0" presId="urn:microsoft.com/office/officeart/2005/8/layout/chevron2"/>
    <dgm:cxn modelId="{4507E831-88D1-4CAF-9E06-6582E450433B}" type="presOf" srcId="{7294985A-B87D-4581-A98E-0D71F4A219B0}" destId="{E49DC4B7-7E7B-4D0E-9162-ECB00FDAB378}" srcOrd="0" destOrd="0" presId="urn:microsoft.com/office/officeart/2005/8/layout/chevron2"/>
    <dgm:cxn modelId="{6F7A029C-D327-460E-A133-1218BAD8A7CE}" srcId="{58AB91AB-0916-4769-8720-32D700523FD2}" destId="{B77A7E4D-C952-48B1-91E1-C16319DF4457}" srcOrd="0" destOrd="0" parTransId="{9751CE6A-3237-44EE-BB2D-FA4E41B63C2C}" sibTransId="{75D2CF34-1DDC-402E-A2E3-0E91A862E2F1}"/>
    <dgm:cxn modelId="{16954576-E8B3-4D1E-AF7C-5B017BC1A394}" srcId="{729FE7FF-A9CB-47D4-AE34-1B342B4D2735}" destId="{F418D371-98D9-4BC5-ADC0-75D4A01462D2}" srcOrd="1" destOrd="0" parTransId="{AD533A13-8C45-47B6-8C03-9D3934911C58}" sibTransId="{2D2F3988-1E80-4B6C-B6A9-063C9C80B6C2}"/>
    <dgm:cxn modelId="{D883AAB8-F923-472C-A2DB-5C6DCA06BF86}" type="presOf" srcId="{274E0294-A172-4826-BF5F-59E34BA307DA}" destId="{5CD8816D-8866-4C5E-A56C-0BBF4E862025}" srcOrd="0" destOrd="0" presId="urn:microsoft.com/office/officeart/2005/8/layout/chevron2"/>
    <dgm:cxn modelId="{87B83425-DED0-47B5-9502-0972B53A820B}" srcId="{729FE7FF-A9CB-47D4-AE34-1B342B4D2735}" destId="{9FFCCF7A-5632-4BBA-83C9-F7B10466F182}" srcOrd="0" destOrd="0" parTransId="{D169B3E8-D07F-4F24-9C00-A405676ED5E8}" sibTransId="{4C984DC4-CCF6-4175-B595-0E5F8EF05BA9}"/>
    <dgm:cxn modelId="{F30AC528-3FA8-4BAE-B276-7166A3DB5ECF}" srcId="{9FFCCF7A-5632-4BBA-83C9-F7B10466F182}" destId="{2C92F505-038A-4D52-9AEE-96BB12A0063D}" srcOrd="0" destOrd="0" parTransId="{EA7CE7B0-8D3A-4DD1-A0BB-6780B4AA2ED7}" sibTransId="{BE01EDE2-E22A-4445-BF6F-B1416214AA91}"/>
    <dgm:cxn modelId="{26109E93-9DA6-49FC-B0F8-CC0E1ED2C71D}" srcId="{729FE7FF-A9CB-47D4-AE34-1B342B4D2735}" destId="{58AB91AB-0916-4769-8720-32D700523FD2}" srcOrd="3" destOrd="0" parTransId="{6FAF97EB-9608-40C5-8C12-1F9B1A4A399C}" sibTransId="{D0F82BF3-9535-467C-8252-7B0C5EFD0B4F}"/>
    <dgm:cxn modelId="{D22F2A89-D946-48AA-9B21-A5EBE69DBDB2}" srcId="{7294985A-B87D-4581-A98E-0D71F4A219B0}" destId="{E8358F5D-AC3B-4FFC-8424-6C6645E7E477}" srcOrd="0" destOrd="0" parTransId="{A5D3B252-62A7-496B-9CEA-3A7A08E312BB}" sibTransId="{55D4B33A-DB48-4F60-835D-18EDDD031DCA}"/>
    <dgm:cxn modelId="{F7B67602-C207-4DCD-BB91-205FEA68EAEA}" type="presOf" srcId="{E8358F5D-AC3B-4FFC-8424-6C6645E7E477}" destId="{736C40F6-F912-41BC-AA46-32B1EDB65740}" srcOrd="0" destOrd="0" presId="urn:microsoft.com/office/officeart/2005/8/layout/chevron2"/>
    <dgm:cxn modelId="{871B040F-0CE0-4568-9DE7-93BF29CBE670}" type="presOf" srcId="{F418D371-98D9-4BC5-ADC0-75D4A01462D2}" destId="{16B867C4-9196-41E9-B31B-A0CA7A601D22}" srcOrd="0" destOrd="0" presId="urn:microsoft.com/office/officeart/2005/8/layout/chevron2"/>
    <dgm:cxn modelId="{DD87BD29-936F-4088-B976-8BDB2FC05088}" type="presOf" srcId="{B77A7E4D-C952-48B1-91E1-C16319DF4457}" destId="{6FD4A16F-B307-41E8-BC95-DAC36629E89C}" srcOrd="0" destOrd="0" presId="urn:microsoft.com/office/officeart/2005/8/layout/chevron2"/>
    <dgm:cxn modelId="{737DAD14-1B23-49FC-AB41-B1697942714F}" type="presOf" srcId="{2C92F505-038A-4D52-9AEE-96BB12A0063D}" destId="{FF6D8A64-954F-4D0A-9324-9CD9B6AB8745}" srcOrd="0" destOrd="0" presId="urn:microsoft.com/office/officeart/2005/8/layout/chevron2"/>
    <dgm:cxn modelId="{3DDBE267-C17A-4DE1-B507-CFDC0855EBC4}" type="presOf" srcId="{58AB91AB-0916-4769-8720-32D700523FD2}" destId="{15A5CB44-95BC-4A21-8EAB-76DAD4971AF4}" srcOrd="0" destOrd="0" presId="urn:microsoft.com/office/officeart/2005/8/layout/chevron2"/>
    <dgm:cxn modelId="{97B24E32-C519-4E2E-AA63-361FD5558F8D}" type="presParOf" srcId="{C7105E17-76F8-434A-B702-982ABBD62B06}" destId="{BB3151DC-DA79-4457-B97F-0DB2B8C14BF5}" srcOrd="0" destOrd="0" presId="urn:microsoft.com/office/officeart/2005/8/layout/chevron2"/>
    <dgm:cxn modelId="{5DCE2F41-100C-4216-8454-617B990B5027}" type="presParOf" srcId="{BB3151DC-DA79-4457-B97F-0DB2B8C14BF5}" destId="{CDB0B1A2-D50F-4F5C-9510-5D38F3D3AF78}" srcOrd="0" destOrd="0" presId="urn:microsoft.com/office/officeart/2005/8/layout/chevron2"/>
    <dgm:cxn modelId="{6E5C6906-6EAF-48AD-928F-27F12493C0E4}" type="presParOf" srcId="{BB3151DC-DA79-4457-B97F-0DB2B8C14BF5}" destId="{FF6D8A64-954F-4D0A-9324-9CD9B6AB8745}" srcOrd="1" destOrd="0" presId="urn:microsoft.com/office/officeart/2005/8/layout/chevron2"/>
    <dgm:cxn modelId="{D64D037C-7FEA-4FF5-8F95-85A5D56219BE}" type="presParOf" srcId="{C7105E17-76F8-434A-B702-982ABBD62B06}" destId="{F6F9FCFE-5DED-407B-9F84-57E050A07133}" srcOrd="1" destOrd="0" presId="urn:microsoft.com/office/officeart/2005/8/layout/chevron2"/>
    <dgm:cxn modelId="{74CD2C5D-42B2-41C3-A608-59087D588566}" type="presParOf" srcId="{C7105E17-76F8-434A-B702-982ABBD62B06}" destId="{73676D25-8D59-4EA8-99E8-BD17CC57903F}" srcOrd="2" destOrd="0" presId="urn:microsoft.com/office/officeart/2005/8/layout/chevron2"/>
    <dgm:cxn modelId="{31B36B37-02B6-422B-9D38-F5FAD61C1254}" type="presParOf" srcId="{73676D25-8D59-4EA8-99E8-BD17CC57903F}" destId="{16B867C4-9196-41E9-B31B-A0CA7A601D22}" srcOrd="0" destOrd="0" presId="urn:microsoft.com/office/officeart/2005/8/layout/chevron2"/>
    <dgm:cxn modelId="{F91A446F-5F14-477D-8BD1-D874B0BAAFDF}" type="presParOf" srcId="{73676D25-8D59-4EA8-99E8-BD17CC57903F}" destId="{5CD8816D-8866-4C5E-A56C-0BBF4E862025}" srcOrd="1" destOrd="0" presId="urn:microsoft.com/office/officeart/2005/8/layout/chevron2"/>
    <dgm:cxn modelId="{5863BC7A-4BC7-4019-9684-21EB11F23159}" type="presParOf" srcId="{C7105E17-76F8-434A-B702-982ABBD62B06}" destId="{0ECC08A3-DDEB-4F3A-BEB8-A4081166FA17}" srcOrd="3" destOrd="0" presId="urn:microsoft.com/office/officeart/2005/8/layout/chevron2"/>
    <dgm:cxn modelId="{D6BE57B5-3EA8-406B-84F7-30DE98E4F145}" type="presParOf" srcId="{C7105E17-76F8-434A-B702-982ABBD62B06}" destId="{763B9529-ADB1-4A7E-9F68-15398788BE4C}" srcOrd="4" destOrd="0" presId="urn:microsoft.com/office/officeart/2005/8/layout/chevron2"/>
    <dgm:cxn modelId="{F442C5BA-36EA-461E-AE0E-DD44A28E38E6}" type="presParOf" srcId="{763B9529-ADB1-4A7E-9F68-15398788BE4C}" destId="{E49DC4B7-7E7B-4D0E-9162-ECB00FDAB378}" srcOrd="0" destOrd="0" presId="urn:microsoft.com/office/officeart/2005/8/layout/chevron2"/>
    <dgm:cxn modelId="{0C6B94D9-D90F-40A2-86CA-4DCE6D479132}" type="presParOf" srcId="{763B9529-ADB1-4A7E-9F68-15398788BE4C}" destId="{736C40F6-F912-41BC-AA46-32B1EDB65740}" srcOrd="1" destOrd="0" presId="urn:microsoft.com/office/officeart/2005/8/layout/chevron2"/>
    <dgm:cxn modelId="{AA002D3E-0205-454D-AAAD-63DD4725D438}" type="presParOf" srcId="{C7105E17-76F8-434A-B702-982ABBD62B06}" destId="{EC9558F3-6BAE-4069-9BC9-61DF78972C96}" srcOrd="5" destOrd="0" presId="urn:microsoft.com/office/officeart/2005/8/layout/chevron2"/>
    <dgm:cxn modelId="{367818FE-D5CA-4989-B607-A700C1EFA0FD}" type="presParOf" srcId="{C7105E17-76F8-434A-B702-982ABBD62B06}" destId="{79D69855-9B84-4149-B16F-BAF4C8DE2BEB}" srcOrd="6" destOrd="0" presId="urn:microsoft.com/office/officeart/2005/8/layout/chevron2"/>
    <dgm:cxn modelId="{11CC8F5D-8901-43F8-8660-1ACB88C51E82}" type="presParOf" srcId="{79D69855-9B84-4149-B16F-BAF4C8DE2BEB}" destId="{15A5CB44-95BC-4A21-8EAB-76DAD4971AF4}" srcOrd="0" destOrd="0" presId="urn:microsoft.com/office/officeart/2005/8/layout/chevron2"/>
    <dgm:cxn modelId="{03F4B218-1B80-436F-863E-FED8BEB5ED98}" type="presParOf" srcId="{79D69855-9B84-4149-B16F-BAF4C8DE2BEB}" destId="{6FD4A16F-B307-41E8-BC95-DAC36629E89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F971B553-100A-4ADD-ADC3-8B3EF11C92A8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6"/>
            <a:ext cx="3169920" cy="481726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6"/>
            <a:ext cx="3169920" cy="481726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80D2A577-DE78-4707-9F39-C8329ACE9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79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4A763984-8896-4ED1-A283-755BB26DD8ED}" type="datetimeFigureOut">
              <a:rPr lang="en-US" smtClean="0"/>
              <a:pPr/>
              <a:t>10/11/2015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8600" y="1200150"/>
            <a:ext cx="431800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6"/>
            <a:ext cx="3169920" cy="481726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6"/>
            <a:ext cx="3169920" cy="481726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44E27A85-F9BE-4141-8F28-AD4D11DBB6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13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27A85-F9BE-4141-8F28-AD4D11DBB6F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13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27A85-F9BE-4141-8F28-AD4D11DBB6F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07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27A85-F9BE-4141-8F28-AD4D11DBB6F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40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27A85-F9BE-4141-8F28-AD4D11DBB6F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55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27A85-F9BE-4141-8F28-AD4D11DBB6F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60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27A85-F9BE-4141-8F28-AD4D11DBB6F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51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27A85-F9BE-4141-8F28-AD4D11DBB6F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11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27A85-F9BE-4141-8F28-AD4D11DBB6F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5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27A85-F9BE-4141-8F28-AD4D11DBB6F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17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9525" indent="-179525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27A85-F9BE-4141-8F28-AD4D11DBB6F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99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27A85-F9BE-4141-8F28-AD4D11DBB6F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7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27A85-F9BE-4141-8F28-AD4D11DBB6F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59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27A85-F9BE-4141-8F28-AD4D11DBB6F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878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27A85-F9BE-4141-8F28-AD4D11DBB6F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2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27A85-F9BE-4141-8F28-AD4D11DBB6F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57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27A85-F9BE-4141-8F28-AD4D11DBB6F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68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FF0000"/>
              </a:buClr>
            </a:pPr>
            <a:endParaRPr lang="en-US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27A85-F9BE-4141-8F28-AD4D11DBB6F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1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27A85-F9BE-4141-8F28-AD4D11DBB6F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5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27A85-F9BE-4141-8F28-AD4D11DBB6F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86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27A85-F9BE-4141-8F28-AD4D11DBB6F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54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27A85-F9BE-4141-8F28-AD4D11DBB6F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27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27A85-F9BE-4141-8F28-AD4D11DBB6F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91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27A85-F9BE-4141-8F28-AD4D11DBB6F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11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6638-AEAB-4EB8-8BCC-9722A401A3D4}" type="datetime1">
              <a:rPr lang="en-US" smtClean="0"/>
              <a:pPr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B102-889F-4469-9083-26757B925127}" type="datetime1">
              <a:rPr lang="en-US" smtClean="0"/>
              <a:pPr/>
              <a:t>10/11/2015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buSzPct val="110000"/>
              <a:buFont typeface="Wingdings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569075"/>
            <a:ext cx="2133600" cy="2743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400"/>
            <a:ext cx="685800" cy="677082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9153144" cy="274638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590796"/>
            <a:ext cx="9153144" cy="274638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dirty="0" smtClean="0"/>
              <a:t>Toward a framework for statistical data integration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445C-A079-40C9-A415-02FAFF105E51}" type="datetime1">
              <a:rPr lang="en-US" smtClean="0"/>
              <a:pPr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8359-2E1C-494E-B2C7-F8F92DF390CF}" type="datetime1">
              <a:rPr lang="en-US" smtClean="0"/>
              <a:pPr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7704-066B-4508-81C0-8984EC7668CD}" type="datetime1">
              <a:rPr lang="en-US" smtClean="0"/>
              <a:pPr/>
              <a:t>10/11/2015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9AC88-1A73-4840-A272-E4909A857D8A}" type="datetime1">
              <a:rPr lang="en-US" smtClean="0"/>
              <a:pPr/>
              <a:t>10/11/2015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3DF5-3194-4A51-8E6B-447B4848FE3F}" type="datetime1">
              <a:rPr lang="en-US" smtClean="0"/>
              <a:pPr/>
              <a:t>10/11/2015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BB9F-3617-4C77-A2C5-5A4CE768DE2A}" type="datetime1">
              <a:rPr lang="en-US" smtClean="0"/>
              <a:pPr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51E5-2046-422F-B3AE-02E04B142447}" type="datetime1">
              <a:rPr lang="en-US" smtClean="0"/>
              <a:pPr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1B102-889F-4469-9083-26757B925127}" type="datetime1">
              <a:rPr lang="en-US" smtClean="0"/>
              <a:pPr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18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17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anjomshoaa@ifs.tuwien.ac.at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600200"/>
            <a:ext cx="8610600" cy="4756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990600" y="1981200"/>
            <a:ext cx="7315200" cy="35052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Toward a framework for 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statistical data integration</a:t>
            </a:r>
          </a:p>
          <a:p>
            <a:pPr algn="l">
              <a:spcBef>
                <a:spcPts val="0"/>
              </a:spcBef>
            </a:pPr>
            <a:endParaRPr lang="en-US" sz="1800" b="1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sz="1800" b="1" dirty="0" smtClean="0">
                <a:solidFill>
                  <a:schemeClr val="tx1"/>
                </a:solidFill>
              </a:rPr>
              <a:t>Ba-Lam Do</a:t>
            </a:r>
            <a:r>
              <a:rPr lang="en-US" sz="1800" dirty="0" smtClean="0">
                <a:solidFill>
                  <a:schemeClr val="tx1"/>
                </a:solidFill>
              </a:rPr>
              <a:t>, Peb Ruswono Aryan, Tuan-Dat Trinh, Peter Wetz, </a:t>
            </a:r>
          </a:p>
          <a:p>
            <a:pPr algn="l">
              <a:spcBef>
                <a:spcPts val="0"/>
              </a:spcBef>
            </a:pPr>
            <a:r>
              <a:rPr lang="en-US" sz="1800" dirty="0" smtClean="0">
                <a:solidFill>
                  <a:schemeClr val="tx1"/>
                </a:solidFill>
              </a:rPr>
              <a:t>Elmar Kiesling, A Min Tjoa</a:t>
            </a:r>
          </a:p>
          <a:p>
            <a:pPr algn="l">
              <a:spcBef>
                <a:spcPts val="0"/>
              </a:spcBef>
            </a:pPr>
            <a:endParaRPr lang="en-US" sz="1800" dirty="0" smtClean="0">
              <a:solidFill>
                <a:schemeClr val="tx1"/>
              </a:solidFill>
            </a:endParaRPr>
          </a:p>
          <a:p>
            <a:pPr>
              <a:spcBef>
                <a:spcPts val="9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	                         </a:t>
            </a:r>
            <a:r>
              <a:rPr lang="en-US" sz="1800" dirty="0" smtClean="0">
                <a:solidFill>
                  <a:schemeClr val="tx1"/>
                </a:solidFill>
              </a:rPr>
              <a:t>Linked Data Lab, Vienna University of Technology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chemeClr val="tx1"/>
                </a:solidFill>
              </a:rPr>
              <a:t>  	                                http://ldlab.ifs.tuwien.ac.at        @</a:t>
            </a:r>
            <a:r>
              <a:rPr lang="en-US" sz="1800" dirty="0" err="1" smtClean="0">
                <a:solidFill>
                  <a:schemeClr val="tx1"/>
                </a:solidFill>
              </a:rPr>
              <a:t>linkeddatalab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2062" name="Picture 14" descr="http://1.bp.blogspot.com/-IHN2HPQ0qh8/UH7G_QdBWbI/AAAAAAAAAEQ/-b4Um7XPMJU/s1600/home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8006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g.twimg.com/Twitter_logo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844144"/>
            <a:ext cx="227623" cy="1850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o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454" y="0"/>
            <a:ext cx="3070746" cy="1143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mStats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161000"/>
                    </a14:imgEffect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143000"/>
            <a:ext cx="1905000" cy="762000"/>
          </a:xfrm>
          <a:prstGeom prst="rect">
            <a:avLst/>
          </a:prstGeom>
          <a:solidFill>
            <a:srgbClr val="C00000"/>
          </a:solidFill>
        </p:spPr>
      </p:pic>
    </p:spTree>
    <p:extLst>
      <p:ext uri="{BB962C8B-B14F-4D97-AF65-F5344CB8AC3E}">
        <p14:creationId xmlns:p14="http://schemas.microsoft.com/office/powerpoint/2010/main" val="65985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Issue with COG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828639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Issue</a:t>
            </a:r>
          </a:p>
          <a:p>
            <a:pPr lvl="1"/>
            <a:r>
              <a:rPr lang="en-US" dirty="0" smtClean="0"/>
              <a:t>COG has only one measure property, </a:t>
            </a:r>
            <a:r>
              <a:rPr lang="en-US" i="1" dirty="0" smtClean="0">
                <a:solidFill>
                  <a:srgbClr val="C00000"/>
                </a:solidFill>
              </a:rPr>
              <a:t>sdmx-m:obsValue 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smtClean="0">
                <a:solidFill>
                  <a:srgbClr val="C00000"/>
                </a:solidFill>
              </a:rPr>
              <a:t>        	   </a:t>
            </a:r>
            <a:r>
              <a:rPr lang="en-US" sz="2100" i="1" dirty="0" smtClean="0"/>
              <a:t>Measure</a:t>
            </a:r>
            <a:r>
              <a:rPr lang="en-US" sz="2100" i="1" baseline="-25000" dirty="0" smtClean="0"/>
              <a:t>a</a:t>
            </a:r>
            <a:endParaRPr lang="en-US" sz="2100" i="1" dirty="0" smtClean="0"/>
          </a:p>
          <a:p>
            <a:pPr marL="0" indent="0">
              <a:buNone/>
            </a:pPr>
            <a:r>
              <a:rPr lang="en-US" sz="2100" i="1" dirty="0"/>
              <a:t> </a:t>
            </a:r>
            <a:r>
              <a:rPr lang="en-US" sz="2100" i="1" dirty="0" smtClean="0"/>
              <a:t>           	    Measure</a:t>
            </a:r>
            <a:r>
              <a:rPr lang="en-US" sz="2100" i="1" baseline="-25000" dirty="0" smtClean="0"/>
              <a:t>b</a:t>
            </a:r>
            <a:r>
              <a:rPr lang="en-US" sz="2100" i="1" dirty="0" smtClean="0"/>
              <a:t> </a:t>
            </a:r>
          </a:p>
          <a:p>
            <a:pPr lvl="1"/>
            <a:r>
              <a:rPr lang="en-US" dirty="0" smtClean="0"/>
              <a:t>loss of meaning of observed measure</a:t>
            </a:r>
          </a:p>
          <a:p>
            <a:pPr lvl="1"/>
            <a:r>
              <a:rPr lang="en-US" dirty="0" smtClean="0"/>
              <a:t>querying and integrating data is difficult</a:t>
            </a:r>
          </a:p>
          <a:p>
            <a:pPr lvl="1"/>
            <a:r>
              <a:rPr lang="en-US" dirty="0"/>
              <a:t>a data set can have multiple </a:t>
            </a:r>
            <a:r>
              <a:rPr lang="en-US" dirty="0" smtClean="0"/>
              <a:t>measures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use World Bank’s indicators as topic set</a:t>
            </a:r>
          </a:p>
          <a:p>
            <a:pPr lvl="1"/>
            <a:r>
              <a:rPr lang="en-US" dirty="0"/>
              <a:t>assign </a:t>
            </a:r>
            <a:r>
              <a:rPr lang="en-US" i="1" dirty="0">
                <a:solidFill>
                  <a:srgbClr val="C00000"/>
                </a:solidFill>
              </a:rPr>
              <a:t>topic</a:t>
            </a:r>
            <a:r>
              <a:rPr lang="en-US" dirty="0"/>
              <a:t> to each data </a:t>
            </a:r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split </a:t>
            </a:r>
            <a:r>
              <a:rPr lang="en-US" dirty="0"/>
              <a:t>a multi-measure data set into multiple single-measure data sets</a:t>
            </a:r>
          </a:p>
          <a:p>
            <a:pPr lvl="1"/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6044771" y="2423197"/>
            <a:ext cx="2945079" cy="2879967"/>
            <a:chOff x="735557" y="2363304"/>
            <a:chExt cx="2945079" cy="2818296"/>
          </a:xfrm>
        </p:grpSpPr>
        <p:grpSp>
          <p:nvGrpSpPr>
            <p:cNvPr id="42" name="Group 41"/>
            <p:cNvGrpSpPr/>
            <p:nvPr/>
          </p:nvGrpSpPr>
          <p:grpSpPr>
            <a:xfrm>
              <a:off x="735557" y="2363304"/>
              <a:ext cx="1252012" cy="914400"/>
              <a:chOff x="6257923" y="3248224"/>
              <a:chExt cx="1252012" cy="914400"/>
            </a:xfrm>
          </p:grpSpPr>
          <p:sp>
            <p:nvSpPr>
              <p:cNvPr id="70" name="Folded Corner 69"/>
              <p:cNvSpPr/>
              <p:nvPr/>
            </p:nvSpPr>
            <p:spPr>
              <a:xfrm rot="10800000" flipH="1">
                <a:off x="6553200" y="3248224"/>
                <a:ext cx="778931" cy="914400"/>
              </a:xfrm>
              <a:prstGeom prst="foldedCorner">
                <a:avLst/>
              </a:prstGeom>
              <a:solidFill>
                <a:schemeClr val="bg2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257923" y="3290053"/>
                <a:ext cx="590554" cy="27432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DS</a:t>
                </a:r>
                <a:r>
                  <a:rPr lang="en-US" sz="1400" baseline="-25000" dirty="0" smtClean="0">
                    <a:solidFill>
                      <a:schemeClr val="bg1"/>
                    </a:solidFill>
                  </a:rPr>
                  <a:t>a</a:t>
                </a:r>
                <a:endParaRPr lang="en-US" sz="1400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519334" y="3785900"/>
                <a:ext cx="9906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Measure</a:t>
                </a:r>
                <a:r>
                  <a:rPr lang="en-US" sz="1400" baseline="-25000" dirty="0" smtClean="0"/>
                  <a:t>a</a:t>
                </a:r>
                <a:endParaRPr lang="en-US" sz="1400" baseline="-25000" dirty="0"/>
              </a:p>
            </p:txBody>
          </p:sp>
        </p:grpSp>
        <p:sp>
          <p:nvSpPr>
            <p:cNvPr id="43" name="Folded Corner 42"/>
            <p:cNvSpPr/>
            <p:nvPr/>
          </p:nvSpPr>
          <p:spPr>
            <a:xfrm rot="10800000" flipH="1">
              <a:off x="2726269" y="2375677"/>
              <a:ext cx="778931" cy="914400"/>
            </a:xfrm>
            <a:prstGeom prst="foldedCorne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690035" y="2895613"/>
              <a:ext cx="9906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Measure</a:t>
              </a:r>
              <a:r>
                <a:rPr lang="en-US" sz="1400" baseline="-25000" dirty="0"/>
                <a:t>b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60062" y="3834467"/>
              <a:ext cx="1644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sdmx-m:obsValue</a:t>
              </a:r>
              <a:endParaRPr lang="en-US" sz="1400" baseline="-25000" dirty="0"/>
            </a:p>
          </p:txBody>
        </p:sp>
        <p:cxnSp>
          <p:nvCxnSpPr>
            <p:cNvPr id="46" name="Straight Arrow Connector 45"/>
            <p:cNvCxnSpPr>
              <a:stCxn id="70" idx="0"/>
              <a:endCxn id="68" idx="0"/>
            </p:cNvCxnSpPr>
            <p:nvPr/>
          </p:nvCxnSpPr>
          <p:spPr>
            <a:xfrm flipH="1">
              <a:off x="1408143" y="3277704"/>
              <a:ext cx="12157" cy="884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3" idx="0"/>
              <a:endCxn id="60" idx="0"/>
            </p:cNvCxnSpPr>
            <p:nvPr/>
          </p:nvCxnSpPr>
          <p:spPr>
            <a:xfrm flipH="1">
              <a:off x="3109463" y="3290077"/>
              <a:ext cx="6272" cy="855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Not Equal 47"/>
            <p:cNvSpPr/>
            <p:nvPr/>
          </p:nvSpPr>
          <p:spPr>
            <a:xfrm>
              <a:off x="1968526" y="2950640"/>
              <a:ext cx="615911" cy="249760"/>
            </a:xfrm>
            <a:prstGeom prst="mathNotEqual">
              <a:avLst>
                <a:gd name="adj1" fmla="val 23520"/>
                <a:gd name="adj2" fmla="val 4200000"/>
                <a:gd name="adj3" fmla="val 1176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Equal 48"/>
            <p:cNvSpPr/>
            <p:nvPr/>
          </p:nvSpPr>
          <p:spPr>
            <a:xfrm rot="7342887">
              <a:off x="2423475" y="3447047"/>
              <a:ext cx="410849" cy="294662"/>
            </a:xfrm>
            <a:prstGeom prst="mathEqual">
              <a:avLst>
                <a:gd name="adj1" fmla="val 23520"/>
                <a:gd name="adj2" fmla="val 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988183" y="4162335"/>
              <a:ext cx="839913" cy="1019265"/>
              <a:chOff x="6214526" y="2888652"/>
              <a:chExt cx="719674" cy="849884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6256867" y="3200816"/>
                <a:ext cx="152400" cy="152400"/>
              </a:xfrm>
              <a:prstGeom prst="ellipse">
                <a:avLst/>
              </a:prstGeom>
              <a:solidFill>
                <a:srgbClr val="0C479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6688669" y="3317828"/>
                <a:ext cx="152400" cy="152400"/>
              </a:xfrm>
              <a:prstGeom prst="ellipse">
                <a:avLst/>
              </a:prstGeom>
              <a:solidFill>
                <a:srgbClr val="0C479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6564266" y="2921004"/>
                <a:ext cx="152400" cy="152400"/>
              </a:xfrm>
              <a:prstGeom prst="ellipse">
                <a:avLst/>
              </a:prstGeom>
              <a:solidFill>
                <a:srgbClr val="0C479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65" name="Straight Connector 64"/>
              <p:cNvCxnSpPr>
                <a:stCxn id="62" idx="7"/>
                <a:endCxn id="64" idx="3"/>
              </p:cNvCxnSpPr>
              <p:nvPr/>
            </p:nvCxnSpPr>
            <p:spPr>
              <a:xfrm flipV="1">
                <a:off x="6386949" y="3051086"/>
                <a:ext cx="199635" cy="17204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63" idx="0"/>
                <a:endCxn id="64" idx="4"/>
              </p:cNvCxnSpPr>
              <p:nvPr/>
            </p:nvCxnSpPr>
            <p:spPr>
              <a:xfrm flipH="1" flipV="1">
                <a:off x="6640466" y="3073404"/>
                <a:ext cx="124403" cy="24442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62" idx="5"/>
                <a:endCxn id="63" idx="2"/>
              </p:cNvCxnSpPr>
              <p:nvPr/>
            </p:nvCxnSpPr>
            <p:spPr>
              <a:xfrm>
                <a:off x="6386949" y="3330898"/>
                <a:ext cx="301720" cy="631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 67"/>
              <p:cNvSpPr/>
              <p:nvPr/>
            </p:nvSpPr>
            <p:spPr>
              <a:xfrm>
                <a:off x="6214532" y="2888652"/>
                <a:ext cx="719668" cy="616547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214526" y="3505202"/>
                <a:ext cx="719673" cy="233334"/>
              </a:xfrm>
              <a:prstGeom prst="rect">
                <a:avLst/>
              </a:prstGeom>
              <a:solidFill>
                <a:srgbClr val="C4BD97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RDF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Equal 50"/>
            <p:cNvSpPr/>
            <p:nvPr/>
          </p:nvSpPr>
          <p:spPr>
            <a:xfrm rot="3564914">
              <a:off x="1617681" y="3440808"/>
              <a:ext cx="410849" cy="294662"/>
            </a:xfrm>
            <a:prstGeom prst="mathEqual">
              <a:avLst>
                <a:gd name="adj1" fmla="val 23520"/>
                <a:gd name="adj2" fmla="val 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689503" y="4145766"/>
              <a:ext cx="839913" cy="1019265"/>
              <a:chOff x="6214526" y="2888652"/>
              <a:chExt cx="719674" cy="849884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6256867" y="3200816"/>
                <a:ext cx="152400" cy="152400"/>
              </a:xfrm>
              <a:prstGeom prst="ellipse">
                <a:avLst/>
              </a:prstGeom>
              <a:solidFill>
                <a:srgbClr val="0C479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688669" y="3317828"/>
                <a:ext cx="152400" cy="152400"/>
              </a:xfrm>
              <a:prstGeom prst="ellipse">
                <a:avLst/>
              </a:prstGeom>
              <a:solidFill>
                <a:srgbClr val="0C479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6564266" y="2921004"/>
                <a:ext cx="152400" cy="152400"/>
              </a:xfrm>
              <a:prstGeom prst="ellipse">
                <a:avLst/>
              </a:prstGeom>
              <a:solidFill>
                <a:srgbClr val="0C479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57" name="Straight Connector 56"/>
              <p:cNvCxnSpPr>
                <a:stCxn id="54" idx="7"/>
                <a:endCxn id="56" idx="3"/>
              </p:cNvCxnSpPr>
              <p:nvPr/>
            </p:nvCxnSpPr>
            <p:spPr>
              <a:xfrm flipV="1">
                <a:off x="6386949" y="3051086"/>
                <a:ext cx="199635" cy="17204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5" idx="0"/>
                <a:endCxn id="56" idx="4"/>
              </p:cNvCxnSpPr>
              <p:nvPr/>
            </p:nvCxnSpPr>
            <p:spPr>
              <a:xfrm flipH="1" flipV="1">
                <a:off x="6640466" y="3073404"/>
                <a:ext cx="124403" cy="24442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4" idx="5"/>
                <a:endCxn id="55" idx="2"/>
              </p:cNvCxnSpPr>
              <p:nvPr/>
            </p:nvCxnSpPr>
            <p:spPr>
              <a:xfrm>
                <a:off x="6386949" y="3330898"/>
                <a:ext cx="301720" cy="631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59"/>
              <p:cNvSpPr/>
              <p:nvPr/>
            </p:nvSpPr>
            <p:spPr>
              <a:xfrm>
                <a:off x="6214532" y="2888652"/>
                <a:ext cx="719668" cy="616547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214526" y="3505202"/>
                <a:ext cx="719673" cy="2333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RDF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2455775" y="2416799"/>
              <a:ext cx="590554" cy="2743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DS</a:t>
              </a:r>
              <a:r>
                <a:rPr lang="en-US" sz="1400" baseline="-25000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5" name="Right Brace 4"/>
          <p:cNvSpPr/>
          <p:nvPr/>
        </p:nvSpPr>
        <p:spPr>
          <a:xfrm>
            <a:off x="2671705" y="2774391"/>
            <a:ext cx="228600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856175" y="2795842"/>
            <a:ext cx="196445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sdmx-m:obsValue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-9144" y="0"/>
            <a:ext cx="9153144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1400" dirty="0" smtClean="0">
                <a:solidFill>
                  <a:srgbClr val="C0C0C0"/>
                </a:solidFill>
              </a:rPr>
              <a:t>Introduction                       </a:t>
            </a:r>
            <a:r>
              <a:rPr lang="en-US" sz="1400" dirty="0" smtClean="0">
                <a:solidFill>
                  <a:schemeClr val="bg1"/>
                </a:solidFill>
              </a:rPr>
              <a:t>Data Integration Framework                               </a:t>
            </a:r>
            <a:r>
              <a:rPr lang="en-US" sz="1400" dirty="0" smtClean="0">
                <a:solidFill>
                  <a:srgbClr val="C0C0C0"/>
                </a:solidFill>
              </a:rPr>
              <a:t>Use Case                              Conclusion </a:t>
            </a:r>
            <a:r>
              <a:rPr lang="en-US" sz="1400" dirty="0">
                <a:solidFill>
                  <a:srgbClr val="C0C0C0"/>
                </a:solidFill>
              </a:rPr>
              <a:t>and Future W</a:t>
            </a:r>
            <a:r>
              <a:rPr lang="en-US" sz="1400" dirty="0" smtClean="0">
                <a:solidFill>
                  <a:srgbClr val="C0C0C0"/>
                </a:solidFill>
              </a:rPr>
              <a:t>ork</a:t>
            </a:r>
            <a:endParaRPr lang="en-US" sz="1400" dirty="0">
              <a:solidFill>
                <a:srgbClr val="C0C0C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903425" y="4298214"/>
            <a:ext cx="643004" cy="28032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Topic</a:t>
            </a:r>
            <a:r>
              <a:rPr lang="en-US" sz="1400" baseline="-25000" dirty="0" smtClean="0">
                <a:solidFill>
                  <a:schemeClr val="bg1"/>
                </a:solidFill>
              </a:rPr>
              <a:t>a</a:t>
            </a:r>
            <a:endParaRPr lang="en-US" sz="1400" baseline="-25000" dirty="0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593030" y="4287391"/>
            <a:ext cx="643440" cy="280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Topic</a:t>
            </a:r>
            <a:r>
              <a:rPr lang="en-US" sz="1400" baseline="-25000" dirty="0" smtClean="0">
                <a:solidFill>
                  <a:schemeClr val="bg1"/>
                </a:solidFill>
              </a:rPr>
              <a:t>b</a:t>
            </a:r>
            <a:endParaRPr lang="en-US" sz="14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69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Inconsistent Number </a:t>
            </a:r>
            <a:r>
              <a:rPr lang="en-US" dirty="0"/>
              <a:t>of </a:t>
            </a:r>
            <a:r>
              <a:rPr lang="en-US" dirty="0" smtClean="0"/>
              <a:t>Dimensions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955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Inconsistent number of </a:t>
            </a:r>
            <a:r>
              <a:rPr lang="en-US" dirty="0"/>
              <a:t>dimensions in each data set</a:t>
            </a:r>
          </a:p>
          <a:p>
            <a:pPr lvl="1"/>
            <a:r>
              <a:rPr lang="en-US" dirty="0"/>
              <a:t>WB, UK data </a:t>
            </a:r>
            <a:r>
              <a:rPr lang="en-US" dirty="0" smtClean="0"/>
              <a:t>sets: </a:t>
            </a:r>
            <a:r>
              <a:rPr lang="en-US" dirty="0"/>
              <a:t>2 </a:t>
            </a:r>
            <a:r>
              <a:rPr lang="en-US" dirty="0" smtClean="0"/>
              <a:t>dimensions</a:t>
            </a:r>
            <a:endParaRPr lang="en-US" dirty="0"/>
          </a:p>
          <a:p>
            <a:pPr lvl="1"/>
            <a:r>
              <a:rPr lang="en-US" dirty="0"/>
              <a:t>EU data set: 5 dimensions</a:t>
            </a:r>
          </a:p>
          <a:p>
            <a:r>
              <a:rPr lang="en-US" dirty="0" smtClean="0"/>
              <a:t>Approach</a:t>
            </a:r>
            <a:endParaRPr lang="en-US" dirty="0"/>
          </a:p>
          <a:p>
            <a:pPr lvl="1"/>
            <a:r>
              <a:rPr lang="en-US" dirty="0" smtClean="0"/>
              <a:t>identify a fixed </a:t>
            </a:r>
            <a:r>
              <a:rPr lang="en-US" i="1" dirty="0" smtClean="0">
                <a:solidFill>
                  <a:srgbClr val="C00000"/>
                </a:solidFill>
              </a:rPr>
              <a:t>value </a:t>
            </a:r>
            <a:r>
              <a:rPr lang="en-US" dirty="0" smtClean="0"/>
              <a:t>(if any) for </a:t>
            </a:r>
            <a:r>
              <a:rPr lang="en-US" dirty="0"/>
              <a:t>each dimension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value</a:t>
            </a:r>
            <a:r>
              <a:rPr lang="en-US" i="1" dirty="0"/>
              <a:t>: </a:t>
            </a:r>
            <a:r>
              <a:rPr lang="en-US" dirty="0"/>
              <a:t>unique </a:t>
            </a:r>
            <a:r>
              <a:rPr lang="en-US" dirty="0" smtClean="0"/>
              <a:t>or aggregated value</a:t>
            </a:r>
          </a:p>
          <a:p>
            <a:pPr lvl="1"/>
            <a:r>
              <a:rPr lang="en-US" dirty="0" smtClean="0"/>
              <a:t>assign dimensions that do not appear in both data sets with their fixed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828800" y="4546070"/>
            <a:ext cx="5777164" cy="1820333"/>
            <a:chOff x="1828800" y="4546070"/>
            <a:chExt cx="5777164" cy="18203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8800" y="4546070"/>
              <a:ext cx="5777164" cy="182033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334000" y="4576402"/>
              <a:ext cx="1066800" cy="54864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69982" y="4576402"/>
              <a:ext cx="1066800" cy="54864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28800" y="4576402"/>
              <a:ext cx="1066800" cy="54864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28800" y="5200713"/>
              <a:ext cx="1066800" cy="311088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34000" y="5200713"/>
              <a:ext cx="1066800" cy="311088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69982" y="5200712"/>
              <a:ext cx="1066800" cy="311088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-9144" y="0"/>
            <a:ext cx="9153144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1400" dirty="0" smtClean="0">
                <a:solidFill>
                  <a:srgbClr val="C0C0C0"/>
                </a:solidFill>
              </a:rPr>
              <a:t>Introduction                       </a:t>
            </a:r>
            <a:r>
              <a:rPr lang="en-US" sz="1400" dirty="0" smtClean="0">
                <a:solidFill>
                  <a:schemeClr val="bg1"/>
                </a:solidFill>
              </a:rPr>
              <a:t>Data Integration Framework                               </a:t>
            </a:r>
            <a:r>
              <a:rPr lang="en-US" sz="1400" dirty="0" smtClean="0">
                <a:solidFill>
                  <a:srgbClr val="C0C0C0"/>
                </a:solidFill>
              </a:rPr>
              <a:t>Use Case                              Conclusion </a:t>
            </a:r>
            <a:r>
              <a:rPr lang="en-US" sz="1400" dirty="0">
                <a:solidFill>
                  <a:srgbClr val="C0C0C0"/>
                </a:solidFill>
              </a:rPr>
              <a:t>and Future W</a:t>
            </a:r>
            <a:r>
              <a:rPr lang="en-US" sz="1400" dirty="0" smtClean="0">
                <a:solidFill>
                  <a:srgbClr val="C0C0C0"/>
                </a:solidFill>
              </a:rPr>
              <a:t>ork</a:t>
            </a:r>
            <a:endParaRPr lang="en-US" sz="140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24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9144" y="0"/>
            <a:ext cx="9153144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1400" dirty="0" smtClean="0">
                <a:solidFill>
                  <a:srgbClr val="C0C0C0"/>
                </a:solidFill>
              </a:rPr>
              <a:t>Introduction                       </a:t>
            </a:r>
            <a:r>
              <a:rPr lang="en-US" sz="1400" dirty="0" smtClean="0">
                <a:solidFill>
                  <a:schemeClr val="bg1"/>
                </a:solidFill>
              </a:rPr>
              <a:t>Data Integration Framework                               </a:t>
            </a:r>
            <a:r>
              <a:rPr lang="en-US" sz="1400" dirty="0" smtClean="0">
                <a:solidFill>
                  <a:srgbClr val="C0C0C0"/>
                </a:solidFill>
              </a:rPr>
              <a:t>Use Case                              Conclusion </a:t>
            </a:r>
            <a:r>
              <a:rPr lang="en-US" sz="1400" dirty="0">
                <a:solidFill>
                  <a:srgbClr val="C0C0C0"/>
                </a:solidFill>
              </a:rPr>
              <a:t>and Future W</a:t>
            </a:r>
            <a:r>
              <a:rPr lang="en-US" sz="1400" dirty="0" smtClean="0">
                <a:solidFill>
                  <a:srgbClr val="C0C0C0"/>
                </a:solidFill>
              </a:rPr>
              <a:t>ork</a:t>
            </a:r>
            <a:endParaRPr lang="en-US" sz="1400" dirty="0">
              <a:solidFill>
                <a:srgbClr val="C0C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126066"/>
            <a:ext cx="4949308" cy="5426075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4072465" y="6096000"/>
            <a:ext cx="228459" cy="22791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6" name="Oval 35"/>
          <p:cNvSpPr/>
          <p:nvPr/>
        </p:nvSpPr>
        <p:spPr>
          <a:xfrm>
            <a:off x="3638144" y="5203175"/>
            <a:ext cx="152400" cy="15308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7" name="Oval 36"/>
          <p:cNvSpPr/>
          <p:nvPr/>
        </p:nvSpPr>
        <p:spPr>
          <a:xfrm>
            <a:off x="5321650" y="5200458"/>
            <a:ext cx="152400" cy="15308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/>
          </a:p>
        </p:txBody>
      </p:sp>
      <p:sp>
        <p:nvSpPr>
          <p:cNvPr id="38" name="Oval 37"/>
          <p:cNvSpPr/>
          <p:nvPr/>
        </p:nvSpPr>
        <p:spPr>
          <a:xfrm>
            <a:off x="5143065" y="5203017"/>
            <a:ext cx="152400" cy="15308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/>
          </a:p>
        </p:txBody>
      </p:sp>
      <p:sp>
        <p:nvSpPr>
          <p:cNvPr id="41" name="Oval 40"/>
          <p:cNvSpPr/>
          <p:nvPr/>
        </p:nvSpPr>
        <p:spPr>
          <a:xfrm>
            <a:off x="4351729" y="5177616"/>
            <a:ext cx="152400" cy="15308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/>
          </a:p>
        </p:txBody>
      </p:sp>
      <p:sp>
        <p:nvSpPr>
          <p:cNvPr id="44" name="Oval 43"/>
          <p:cNvSpPr/>
          <p:nvPr/>
        </p:nvSpPr>
        <p:spPr>
          <a:xfrm>
            <a:off x="5715000" y="2611940"/>
            <a:ext cx="152400" cy="15308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/>
          </a:p>
        </p:txBody>
      </p:sp>
      <p:sp>
        <p:nvSpPr>
          <p:cNvPr id="45" name="Oval 44"/>
          <p:cNvSpPr/>
          <p:nvPr/>
        </p:nvSpPr>
        <p:spPr>
          <a:xfrm>
            <a:off x="5919281" y="2611880"/>
            <a:ext cx="152400" cy="15308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/>
          </a:p>
        </p:txBody>
      </p:sp>
      <p:sp>
        <p:nvSpPr>
          <p:cNvPr id="46" name="Oval 45"/>
          <p:cNvSpPr/>
          <p:nvPr/>
        </p:nvSpPr>
        <p:spPr>
          <a:xfrm>
            <a:off x="3819486" y="5203017"/>
            <a:ext cx="152400" cy="153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8" name="Oval 17"/>
          <p:cNvSpPr/>
          <p:nvPr/>
        </p:nvSpPr>
        <p:spPr>
          <a:xfrm>
            <a:off x="4972451" y="4200040"/>
            <a:ext cx="152400" cy="15308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/>
          </a:p>
        </p:txBody>
      </p:sp>
      <p:sp>
        <p:nvSpPr>
          <p:cNvPr id="19" name="Oval 18"/>
          <p:cNvSpPr/>
          <p:nvPr/>
        </p:nvSpPr>
        <p:spPr>
          <a:xfrm>
            <a:off x="3124200" y="1600200"/>
            <a:ext cx="152400" cy="153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/>
          </a:p>
        </p:txBody>
      </p:sp>
      <p:sp>
        <p:nvSpPr>
          <p:cNvPr id="20" name="Oval 19"/>
          <p:cNvSpPr/>
          <p:nvPr/>
        </p:nvSpPr>
        <p:spPr>
          <a:xfrm>
            <a:off x="3124200" y="1400784"/>
            <a:ext cx="152400" cy="15308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/>
          </a:p>
        </p:txBody>
      </p:sp>
      <p:sp>
        <p:nvSpPr>
          <p:cNvPr id="21" name="Oval 20"/>
          <p:cNvSpPr/>
          <p:nvPr/>
        </p:nvSpPr>
        <p:spPr>
          <a:xfrm>
            <a:off x="4886528" y="1535757"/>
            <a:ext cx="152400" cy="15308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/>
          </a:p>
        </p:txBody>
      </p:sp>
      <p:sp>
        <p:nvSpPr>
          <p:cNvPr id="23" name="Oval 22"/>
          <p:cNvSpPr/>
          <p:nvPr/>
        </p:nvSpPr>
        <p:spPr>
          <a:xfrm>
            <a:off x="6639128" y="1534595"/>
            <a:ext cx="152400" cy="15308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/>
          </a:p>
        </p:txBody>
      </p:sp>
      <p:sp>
        <p:nvSpPr>
          <p:cNvPr id="24" name="Oval 23"/>
          <p:cNvSpPr/>
          <p:nvPr/>
        </p:nvSpPr>
        <p:spPr>
          <a:xfrm>
            <a:off x="5724725" y="3103359"/>
            <a:ext cx="152400" cy="15308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/>
          </a:p>
        </p:txBody>
      </p:sp>
      <p:sp>
        <p:nvSpPr>
          <p:cNvPr id="25" name="Oval 24"/>
          <p:cNvSpPr/>
          <p:nvPr/>
        </p:nvSpPr>
        <p:spPr>
          <a:xfrm>
            <a:off x="5943600" y="3104056"/>
            <a:ext cx="152400" cy="15308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/>
          </a:p>
        </p:txBody>
      </p:sp>
      <p:sp>
        <p:nvSpPr>
          <p:cNvPr id="26" name="Oval 25"/>
          <p:cNvSpPr/>
          <p:nvPr/>
        </p:nvSpPr>
        <p:spPr>
          <a:xfrm>
            <a:off x="4504129" y="5197285"/>
            <a:ext cx="152400" cy="15308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/>
          </a:p>
        </p:txBody>
      </p:sp>
      <p:sp>
        <p:nvSpPr>
          <p:cNvPr id="27" name="Oval 26"/>
          <p:cNvSpPr/>
          <p:nvPr/>
        </p:nvSpPr>
        <p:spPr>
          <a:xfrm>
            <a:off x="4803832" y="4196792"/>
            <a:ext cx="152400" cy="15308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/>
          </a:p>
        </p:txBody>
      </p:sp>
      <p:sp>
        <p:nvSpPr>
          <p:cNvPr id="29" name="Oval 28"/>
          <p:cNvSpPr/>
          <p:nvPr/>
        </p:nvSpPr>
        <p:spPr>
          <a:xfrm>
            <a:off x="4798660" y="5216747"/>
            <a:ext cx="228459" cy="22791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4532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47 L -0.00017 -0.1275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07 L -0.00087 -0.1437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62 -0.00139 L -0.04062 0.1472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2.59259E-6 L -0.02951 2.59259E-6 C -0.04375 2.59259E-6 -0.06076 -0.14885 -0.06076 -0.26829 L -0.06076 -0.53658 " pathEditMode="relative" rAng="0" ptsTypes="AAAA">
                                      <p:cBhvr>
                                        <p:cTn id="31" dur="4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2" y="-2682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3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0313 -0.00139 L -0.03923 -0.00139 C -0.05816 -0.00139 -0.08142 -0.1426 -0.08142 -0.25741 L -0.08142 -0.51274 " pathEditMode="relative" rAng="0" ptsTypes="AAAA">
                                      <p:cBhvr>
                                        <p:cTn id="35" dur="4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6" y="-2557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0139 L 0.0335 0.00139 C 0.04861 0.00139 0.06719 -0.09143 0.06719 -0.16666 L 0.06719 -0.33472 " pathEditMode="relative" rAng="0" ptsTypes="AAAA">
                                      <p:cBhvr>
                                        <p:cTn id="39" dur="2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1" y="-1680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3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33333E-6 0.00138 L 0.03351 0.00138 C 0.04827 0.00138 0.06719 -0.0919 0.06719 -0.16737 L 0.06719 -0.33496 " pathEditMode="relative" rAng="0" ptsTypes="AAAA">
                                      <p:cBhvr>
                                        <p:cTn id="43" dur="27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1" y="-1682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2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7" presetClass="path" presetSubtype="0" accel="50000" decel="5000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00105 0.00208 L 0.00105 -0.07824 C 0.00105 -0.11389 -0.02222 -0.15648 -0.0408 -0.15648 L -0.08229 -0.15648 " pathEditMode="relative" rAng="0" ptsTypes="AAAA">
                                      <p:cBhvr>
                                        <p:cTn id="51" dur="1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-794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7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0.00087 1.85185E-6 L 0.00087 -0.08056 C 0.00087 -0.11667 0.02153 -0.16065 0.03889 -0.16065 L 0.07691 -0.16065 " pathEditMode="relative" rAng="0" ptsTypes="AAAA">
                                      <p:cBhvr>
                                        <p:cTn id="55" dur="12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-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-4.44444E-6 L -0.00833 0.27755 C -0.00833 0.40209 0.01458 0.55556 0.03403 0.55556 L 0.07743 0.55556 " pathEditMode="relative" rAng="0" ptsTypes="AAAA">
                                      <p:cBhvr>
                                        <p:cTn id="72" dur="4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8" y="27778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6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2.22222E-6 L 0 0.29166 C 0 0.42222 0.01545 0.58333 0.02795 0.58333 L 0.05608 0.58333 " pathEditMode="relative" rAng="0" ptsTypes="AAAA">
                                      <p:cBhvr>
                                        <p:cTn id="76" dur="4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29167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37 0.00324 L 0.05104 0.00324 C 0.06962 0.00324 0.09271 0.03866 0.09271 0.0676 L 0.09271 0.13195 " pathEditMode="relative" rAng="0" ptsTypes="AAAA">
                                      <p:cBhvr>
                                        <p:cTn id="80" dur="1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643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0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66667E-6 4.81481E-6 L -0.03646 4.81481E-6 C -0.05295 4.81481E-6 -0.07291 0.03611 -0.07291 0.06574 L -0.07291 0.13148 " pathEditMode="relative" rAng="0" ptsTypes="AAAA">
                                      <p:cBhvr>
                                        <p:cTn id="84" dur="1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46" y="6574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6" presetClass="path" presetSubtype="0" accel="50000" decel="5000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0.00313 -0.00139 L 0.00313 0.16782 C 0.00313 0.24352 -0.01632 0.33773 -0.03195 0.33773 L -0.06667 0.33773 " pathEditMode="relative" rAng="0" ptsTypes="AAAA">
                                      <p:cBhvr>
                                        <p:cTn id="92" dur="2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0" y="16944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6" presetClass="path" presetSubtype="0" accel="50000" decel="500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4.72222E-6 2.25514E-17 L 4.72222E-6 0.16829 C 4.72222E-6 0.24375 -0.01997 0.3375 -0.03594 0.3375 L -0.07188 0.3375 " pathEditMode="relative" rAng="0" ptsTypes="AAAA">
                                      <p:cBhvr>
                                        <p:cTn id="96" dur="2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4" y="1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48148E-6 L 0.01059 -0.1467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" y="-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62 -0.00139 L -0.04062 0.14722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46 L -0.00313 0.1338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36" grpId="1" animBg="1"/>
      <p:bldP spid="36" grpId="2" animBg="1"/>
      <p:bldP spid="36" grpId="3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41" grpId="0" animBg="1"/>
      <p:bldP spid="41" grpId="1" animBg="1"/>
      <p:bldP spid="41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18" grpId="0" animBg="1"/>
      <p:bldP spid="18" grpId="2" animBg="1"/>
      <p:bldP spid="18" grpId="3" animBg="1"/>
      <p:bldP spid="19" grpId="0" animBg="1"/>
      <p:bldP spid="19" grpId="2" animBg="1"/>
      <p:bldP spid="19" grpId="3" animBg="1"/>
      <p:bldP spid="20" grpId="0" animBg="1"/>
      <p:bldP spid="20" grpId="2" animBg="1"/>
      <p:bldP spid="20" grpId="3" animBg="1"/>
      <p:bldP spid="21" grpId="0" animBg="1"/>
      <p:bldP spid="21" grpId="2" animBg="1"/>
      <p:bldP spid="21" grpId="3" animBg="1"/>
      <p:bldP spid="23" grpId="0" animBg="1"/>
      <p:bldP spid="23" grpId="1" animBg="1"/>
      <p:bldP spid="23" grpId="2" animBg="1"/>
      <p:bldP spid="24" grpId="0" animBg="1"/>
      <p:bldP spid="24" grpId="2" animBg="1"/>
      <p:bldP spid="24" grpId="3" animBg="1"/>
      <p:bldP spid="25" grpId="0" animBg="1"/>
      <p:bldP spid="25" grpId="1" animBg="1"/>
      <p:bldP spid="25" grpId="2" animBg="1"/>
      <p:bldP spid="26" grpId="0" animBg="1"/>
      <p:bldP spid="26" grpId="2" animBg="1"/>
      <p:bldP spid="26" grpId="3" animBg="1"/>
      <p:bldP spid="27" grpId="0" animBg="1"/>
      <p:bldP spid="27" grpId="1" animBg="1"/>
      <p:bldP spid="27" grpId="2" animBg="1"/>
      <p:bldP spid="29" grpId="0" animBg="1"/>
      <p:bldP spid="29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50257294"/>
              </p:ext>
            </p:extLst>
          </p:nvPr>
        </p:nvGraphicFramePr>
        <p:xfrm>
          <a:off x="990600" y="1417638"/>
          <a:ext cx="7467600" cy="4678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/>
          <p:cNvSpPr/>
          <p:nvPr/>
        </p:nvSpPr>
        <p:spPr>
          <a:xfrm>
            <a:off x="-9144" y="0"/>
            <a:ext cx="9153144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1400" dirty="0" smtClean="0">
                <a:solidFill>
                  <a:srgbClr val="C0C0C0"/>
                </a:solidFill>
              </a:rPr>
              <a:t>Introduction                       </a:t>
            </a:r>
            <a:r>
              <a:rPr lang="en-US" sz="1400" dirty="0" smtClean="0">
                <a:solidFill>
                  <a:schemeClr val="bg1"/>
                </a:solidFill>
              </a:rPr>
              <a:t>Data Integration Framework                               </a:t>
            </a:r>
            <a:r>
              <a:rPr lang="en-US" sz="1400" dirty="0" smtClean="0">
                <a:solidFill>
                  <a:srgbClr val="C0C0C0"/>
                </a:solidFill>
              </a:rPr>
              <a:t>Use Case                              Conclusion </a:t>
            </a:r>
            <a:r>
              <a:rPr lang="en-US" sz="1400" dirty="0">
                <a:solidFill>
                  <a:srgbClr val="C0C0C0"/>
                </a:solidFill>
              </a:rPr>
              <a:t>and Future W</a:t>
            </a:r>
            <a:r>
              <a:rPr lang="en-US" sz="1400" dirty="0" smtClean="0">
                <a:solidFill>
                  <a:srgbClr val="C0C0C0"/>
                </a:solidFill>
              </a:rPr>
              <a:t>ork</a:t>
            </a:r>
            <a:endParaRPr lang="en-US" sz="140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79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providers</a:t>
            </a:r>
          </a:p>
          <a:p>
            <a:pPr lvl="1"/>
            <a:r>
              <a:rPr lang="en-US" dirty="0" smtClean="0"/>
              <a:t>publish data in varying formats</a:t>
            </a:r>
          </a:p>
          <a:p>
            <a:pPr lvl="1"/>
            <a:r>
              <a:rPr lang="en-US" dirty="0" smtClean="0"/>
              <a:t>create RML mapping to transform their data from non-RDF formats to RDF format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Developers</a:t>
            </a:r>
          </a:p>
          <a:p>
            <a:pPr lvl="1"/>
            <a:r>
              <a:rPr lang="en-US" dirty="0" smtClean="0"/>
              <a:t>build innovative data integration applications</a:t>
            </a:r>
          </a:p>
          <a:p>
            <a:pPr lvl="1"/>
            <a:r>
              <a:rPr lang="en-US" dirty="0" smtClean="0"/>
              <a:t>create RML mapping for their interest data 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End users</a:t>
            </a:r>
          </a:p>
          <a:p>
            <a:pPr lvl="1"/>
            <a:r>
              <a:rPr lang="en-US" dirty="0" smtClean="0"/>
              <a:t>lack semantic web knowledge and programming skills</a:t>
            </a:r>
          </a:p>
          <a:p>
            <a:pPr lvl="1"/>
            <a:r>
              <a:rPr lang="en-US" dirty="0" smtClean="0"/>
              <a:t>use appropriate tools to generate SPARQL queries, compare, and visualize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144" y="0"/>
            <a:ext cx="9153144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1400" dirty="0" smtClean="0">
                <a:solidFill>
                  <a:srgbClr val="C0C0C0"/>
                </a:solidFill>
              </a:rPr>
              <a:t>Introduction                       </a:t>
            </a:r>
            <a:r>
              <a:rPr lang="en-US" sz="1400" dirty="0" smtClean="0">
                <a:solidFill>
                  <a:schemeClr val="bg1"/>
                </a:solidFill>
              </a:rPr>
              <a:t>Data Integration Framework                               </a:t>
            </a:r>
            <a:r>
              <a:rPr lang="en-US" sz="1400" dirty="0" smtClean="0">
                <a:solidFill>
                  <a:srgbClr val="C0C0C0"/>
                </a:solidFill>
              </a:rPr>
              <a:t>Use Case                              Conclusion </a:t>
            </a:r>
            <a:r>
              <a:rPr lang="en-US" sz="1400" dirty="0">
                <a:solidFill>
                  <a:srgbClr val="C0C0C0"/>
                </a:solidFill>
              </a:rPr>
              <a:t>and Future W</a:t>
            </a:r>
            <a:r>
              <a:rPr lang="en-US" sz="1400" dirty="0" smtClean="0">
                <a:solidFill>
                  <a:srgbClr val="C0C0C0"/>
                </a:solidFill>
              </a:rPr>
              <a:t>ork</a:t>
            </a:r>
            <a:endParaRPr lang="en-US" sz="140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9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Requirements for Statistical Data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Principles</a:t>
            </a:r>
          </a:p>
          <a:p>
            <a:pPr lvl="1"/>
            <a:r>
              <a:rPr lang="en-US" dirty="0" smtClean="0"/>
              <a:t>Object: two </a:t>
            </a:r>
            <a:r>
              <a:rPr lang="en-US" i="1" dirty="0" smtClean="0">
                <a:solidFill>
                  <a:srgbClr val="C00000"/>
                </a:solidFill>
              </a:rPr>
              <a:t>single-measure</a:t>
            </a:r>
            <a:r>
              <a:rPr lang="en-US" dirty="0" smtClean="0"/>
              <a:t> data sets</a:t>
            </a:r>
          </a:p>
          <a:p>
            <a:pPr lvl="1"/>
            <a:r>
              <a:rPr lang="en-US" dirty="0" smtClean="0"/>
              <a:t>Comparison: based on the </a:t>
            </a:r>
            <a:r>
              <a:rPr lang="en-US" i="1" dirty="0" smtClean="0">
                <a:solidFill>
                  <a:srgbClr val="C00000"/>
                </a:solidFill>
              </a:rPr>
              <a:t>co-reference identifiers </a:t>
            </a:r>
            <a:r>
              <a:rPr lang="en-US" dirty="0" smtClean="0"/>
              <a:t>of data sets</a:t>
            </a:r>
          </a:p>
          <a:p>
            <a:r>
              <a:rPr lang="en-US" dirty="0" smtClean="0"/>
              <a:t>Requirements of data structure</a:t>
            </a:r>
          </a:p>
          <a:p>
            <a:pPr lvl="1"/>
            <a:r>
              <a:rPr lang="en-US" dirty="0" smtClean="0"/>
              <a:t>They have the </a:t>
            </a:r>
            <a:r>
              <a:rPr lang="en-US" i="1" dirty="0" smtClean="0">
                <a:solidFill>
                  <a:srgbClr val="C00000"/>
                </a:solidFill>
              </a:rPr>
              <a:t>same sets of dimensions,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C00000"/>
                </a:solidFill>
              </a:rPr>
              <a:t>same measure, </a:t>
            </a:r>
            <a:r>
              <a:rPr lang="en-US" dirty="0" smtClean="0"/>
              <a:t>and </a:t>
            </a:r>
            <a:r>
              <a:rPr lang="en-US" i="1" dirty="0" smtClean="0">
                <a:solidFill>
                  <a:srgbClr val="C00000"/>
                </a:solidFill>
              </a:rPr>
              <a:t>same topic</a:t>
            </a:r>
          </a:p>
          <a:p>
            <a:pPr lvl="1"/>
            <a:r>
              <a:rPr lang="en-US" dirty="0" smtClean="0"/>
              <a:t>They have </a:t>
            </a:r>
            <a:r>
              <a:rPr lang="en-US" dirty="0"/>
              <a:t>the </a:t>
            </a:r>
            <a:r>
              <a:rPr lang="en-US" i="1" dirty="0">
                <a:solidFill>
                  <a:srgbClr val="C00000"/>
                </a:solidFill>
              </a:rPr>
              <a:t>same sets of dimensions</a:t>
            </a:r>
            <a:r>
              <a:rPr lang="en-US" dirty="0"/>
              <a:t>, </a:t>
            </a:r>
            <a:r>
              <a:rPr lang="en-US" i="1" dirty="0" smtClean="0">
                <a:solidFill>
                  <a:srgbClr val="C00000"/>
                </a:solidFill>
              </a:rPr>
              <a:t>same measure</a:t>
            </a:r>
            <a:r>
              <a:rPr lang="en-US" dirty="0" smtClean="0"/>
              <a:t>, but </a:t>
            </a:r>
            <a:r>
              <a:rPr lang="en-US" i="1" dirty="0" smtClean="0">
                <a:solidFill>
                  <a:srgbClr val="C00000"/>
                </a:solidFill>
              </a:rPr>
              <a:t>different topics</a:t>
            </a:r>
          </a:p>
          <a:p>
            <a:pPr lvl="1"/>
            <a:r>
              <a:rPr lang="en-US" dirty="0"/>
              <a:t>They </a:t>
            </a:r>
            <a:r>
              <a:rPr lang="en-US" dirty="0" smtClean="0"/>
              <a:t>have </a:t>
            </a:r>
            <a:r>
              <a:rPr lang="en-US" dirty="0"/>
              <a:t>the </a:t>
            </a:r>
            <a:r>
              <a:rPr lang="en-US" i="1" dirty="0">
                <a:solidFill>
                  <a:srgbClr val="C00000"/>
                </a:solidFill>
              </a:rPr>
              <a:t>same </a:t>
            </a:r>
            <a:r>
              <a:rPr lang="en-US" i="1" dirty="0" smtClean="0">
                <a:solidFill>
                  <a:srgbClr val="C00000"/>
                </a:solidFill>
              </a:rPr>
              <a:t>measure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i="1" dirty="0" smtClean="0">
                <a:solidFill>
                  <a:srgbClr val="C00000"/>
                </a:solidFill>
              </a:rPr>
              <a:t>same topic</a:t>
            </a:r>
            <a:r>
              <a:rPr lang="en-US" dirty="0" smtClean="0"/>
              <a:t>. We can use </a:t>
            </a:r>
            <a:r>
              <a:rPr lang="en-US" i="1" dirty="0" smtClean="0">
                <a:solidFill>
                  <a:srgbClr val="C00000"/>
                </a:solidFill>
              </a:rPr>
              <a:t>fixed values </a:t>
            </a:r>
            <a:r>
              <a:rPr lang="en-US" dirty="0" smtClean="0"/>
              <a:t>to assign dimensions that do not appear in both data sets</a:t>
            </a:r>
          </a:p>
          <a:p>
            <a:r>
              <a:rPr lang="en-US" dirty="0" smtClean="0"/>
              <a:t>Requirement of value: same values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816601" y="3708399"/>
            <a:ext cx="16002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816601" y="4436534"/>
            <a:ext cx="16002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971800" y="5181600"/>
            <a:ext cx="16002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-9144" y="0"/>
            <a:ext cx="9153144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1400" dirty="0" smtClean="0">
                <a:solidFill>
                  <a:srgbClr val="C0C0C0"/>
                </a:solidFill>
              </a:rPr>
              <a:t>Introduction                       </a:t>
            </a:r>
            <a:r>
              <a:rPr lang="en-US" sz="1400" dirty="0" smtClean="0">
                <a:solidFill>
                  <a:schemeClr val="bg1"/>
                </a:solidFill>
              </a:rPr>
              <a:t>Data Integration Framework                               </a:t>
            </a:r>
            <a:r>
              <a:rPr lang="en-US" sz="1400" dirty="0" smtClean="0">
                <a:solidFill>
                  <a:srgbClr val="C0C0C0"/>
                </a:solidFill>
              </a:rPr>
              <a:t>Use Case                              Conclusion </a:t>
            </a:r>
            <a:r>
              <a:rPr lang="en-US" sz="1400" dirty="0">
                <a:solidFill>
                  <a:srgbClr val="C0C0C0"/>
                </a:solidFill>
              </a:rPr>
              <a:t>and Future W</a:t>
            </a:r>
            <a:r>
              <a:rPr lang="en-US" sz="1400" dirty="0" smtClean="0">
                <a:solidFill>
                  <a:srgbClr val="C0C0C0"/>
                </a:solidFill>
              </a:rPr>
              <a:t>ork</a:t>
            </a:r>
            <a:endParaRPr lang="en-US" sz="140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39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data integration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600200"/>
            <a:ext cx="6686549" cy="4343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91228" y="1630680"/>
            <a:ext cx="1005840" cy="16459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29000" y="1630680"/>
            <a:ext cx="990600" cy="16459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45720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0" y="45720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89600" y="45720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3983736"/>
            <a:ext cx="1066800" cy="512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0" y="3990294"/>
            <a:ext cx="1066800" cy="50550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15000" y="3983736"/>
            <a:ext cx="1066800" cy="512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1714" y="1545563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86649" y="1442830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World Bank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9600" y="6032210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-9144" y="0"/>
            <a:ext cx="9153144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1400" dirty="0" smtClean="0">
                <a:solidFill>
                  <a:srgbClr val="C0C0C0"/>
                </a:solidFill>
              </a:rPr>
              <a:t>Introduction                       Data Integration Framework                               </a:t>
            </a:r>
            <a:r>
              <a:rPr lang="en-US" sz="1400" dirty="0" smtClean="0">
                <a:solidFill>
                  <a:schemeClr val="bg1"/>
                </a:solidFill>
              </a:rPr>
              <a:t>Use Case                              </a:t>
            </a:r>
            <a:r>
              <a:rPr lang="en-US" sz="1400" dirty="0" smtClean="0">
                <a:solidFill>
                  <a:srgbClr val="C0C0C0"/>
                </a:solidFill>
              </a:rPr>
              <a:t>Conclusion </a:t>
            </a:r>
            <a:r>
              <a:rPr lang="en-US" sz="1400" dirty="0">
                <a:solidFill>
                  <a:srgbClr val="C0C0C0"/>
                </a:solidFill>
              </a:rPr>
              <a:t>and Future W</a:t>
            </a:r>
            <a:r>
              <a:rPr lang="en-US" sz="1400" dirty="0" smtClean="0">
                <a:solidFill>
                  <a:srgbClr val="C0C0C0"/>
                </a:solidFill>
              </a:rPr>
              <a:t>ork</a:t>
            </a:r>
            <a:endParaRPr lang="en-US" sz="140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2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/>
        </p:nvSpPr>
        <p:spPr>
          <a:xfrm>
            <a:off x="1600200" y="1189038"/>
            <a:ext cx="7239000" cy="4992204"/>
          </a:xfrm>
          <a:prstGeom prst="rect">
            <a:avLst/>
          </a:prstGeom>
          <a:solidFill>
            <a:srgbClr val="F0EEE4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PREFIX qb:    &lt;http://purl.org/linked-data/cube#&gt;</a:t>
            </a:r>
          </a:p>
          <a:p>
            <a:pPr marL="0" indent="0">
              <a:buNone/>
            </a:pPr>
            <a:r>
              <a:rPr lang="en-US" sz="1600" dirty="0"/>
              <a:t>SELECT * WHERE {</a:t>
            </a:r>
          </a:p>
          <a:p>
            <a:pPr marL="0" indent="0">
              <a:buNone/>
            </a:pPr>
            <a:r>
              <a:rPr lang="en-US" sz="1600" dirty="0"/>
              <a:t> 	?ds </a:t>
            </a:r>
            <a:r>
              <a:rPr lang="en-US" sz="1600" dirty="0" err="1"/>
              <a:t>dc:subject</a:t>
            </a:r>
            <a:r>
              <a:rPr lang="en-US" sz="1600" dirty="0"/>
              <a:t> &lt;http://data.worldbank.org/indicator/SP.POP.TOTL&gt;.</a:t>
            </a:r>
          </a:p>
          <a:p>
            <a:pPr marL="0" indent="0">
              <a:buNone/>
            </a:pPr>
            <a:r>
              <a:rPr lang="en-US" sz="1600" dirty="0"/>
              <a:t> 	?o </a:t>
            </a:r>
            <a:r>
              <a:rPr lang="en-US" sz="1600" dirty="0" err="1"/>
              <a:t>qb:dataSet</a:t>
            </a:r>
            <a:r>
              <a:rPr lang="en-US" sz="1600" dirty="0"/>
              <a:t> ?ds.	</a:t>
            </a:r>
          </a:p>
          <a:p>
            <a:pPr marL="0" indent="0">
              <a:buNone/>
            </a:pPr>
            <a:r>
              <a:rPr lang="en-US" sz="1600" dirty="0"/>
              <a:t> 	?o sdmx-m:obsValue  ?</a:t>
            </a:r>
            <a:r>
              <a:rPr lang="en-US" sz="1600" dirty="0" err="1"/>
              <a:t>obsValue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  	?o </a:t>
            </a:r>
            <a:r>
              <a:rPr lang="en-US" sz="1600" dirty="0" err="1"/>
              <a:t>sdmx-d:refPeriod</a:t>
            </a:r>
            <a:r>
              <a:rPr lang="en-US" sz="1600" dirty="0"/>
              <a:t> ?refPeriod.</a:t>
            </a:r>
          </a:p>
          <a:p>
            <a:pPr marL="0" indent="0">
              <a:buNone/>
            </a:pPr>
            <a:r>
              <a:rPr lang="en-US" sz="1600" dirty="0"/>
              <a:t> 	?o </a:t>
            </a:r>
            <a:r>
              <a:rPr lang="en-US" sz="1600" dirty="0" err="1"/>
              <a:t>sdmx-d:refArea</a:t>
            </a:r>
            <a:r>
              <a:rPr lang="en-US" sz="1600" dirty="0"/>
              <a:t>   ?refArea.  Filter(?refArea=&lt;http://linkedwidgets.org/statisticalwidgets/ontology/geo/UnitedKingdom&gt;)}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137628345"/>
              </p:ext>
            </p:extLst>
          </p:nvPr>
        </p:nvGraphicFramePr>
        <p:xfrm>
          <a:off x="685800" y="1189038"/>
          <a:ext cx="7772400" cy="4992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9144" y="0"/>
            <a:ext cx="9153144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1400" dirty="0" smtClean="0">
                <a:solidFill>
                  <a:srgbClr val="C0C0C0"/>
                </a:solidFill>
              </a:rPr>
              <a:t>Introduction                       Data Integration Framework                               </a:t>
            </a:r>
            <a:r>
              <a:rPr lang="en-US" sz="1400" dirty="0" smtClean="0">
                <a:solidFill>
                  <a:schemeClr val="bg1"/>
                </a:solidFill>
              </a:rPr>
              <a:t>Use Case                              </a:t>
            </a:r>
            <a:r>
              <a:rPr lang="en-US" sz="1400" dirty="0" smtClean="0">
                <a:solidFill>
                  <a:srgbClr val="C0C0C0"/>
                </a:solidFill>
              </a:rPr>
              <a:t>Conclusion </a:t>
            </a:r>
            <a:r>
              <a:rPr lang="en-US" sz="1400" dirty="0">
                <a:solidFill>
                  <a:srgbClr val="C0C0C0"/>
                </a:solidFill>
              </a:rPr>
              <a:t>and Future W</a:t>
            </a:r>
            <a:r>
              <a:rPr lang="en-US" sz="1400" dirty="0" smtClean="0">
                <a:solidFill>
                  <a:srgbClr val="C0C0C0"/>
                </a:solidFill>
              </a:rPr>
              <a:t>ork</a:t>
            </a:r>
            <a:endParaRPr lang="en-US" sz="140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91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/>
        </p:nvSpPr>
        <p:spPr>
          <a:xfrm>
            <a:off x="1600200" y="1189038"/>
            <a:ext cx="7239000" cy="4992204"/>
          </a:xfrm>
          <a:prstGeom prst="rect">
            <a:avLst/>
          </a:prstGeom>
          <a:solidFill>
            <a:srgbClr val="F0EEE4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201868550"/>
              </p:ext>
            </p:extLst>
          </p:nvPr>
        </p:nvGraphicFramePr>
        <p:xfrm>
          <a:off x="685800" y="1189038"/>
          <a:ext cx="7772400" cy="4992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17134" y="1176865"/>
            <a:ext cx="7223760" cy="243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400" dirty="0" smtClean="0"/>
              <a:t>SELECT * WHERE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 smtClean="0"/>
              <a:t>	?o </a:t>
            </a:r>
            <a:r>
              <a:rPr lang="en-US" sz="1400" dirty="0" err="1" smtClean="0"/>
              <a:t>qb:dataSet</a:t>
            </a:r>
            <a:r>
              <a:rPr lang="en-US" sz="1400" dirty="0" smtClean="0"/>
              <a:t> &lt;http://rdfdata.eionet.europa.eu/eurostat/data/demo_pjanbroad&gt;. 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 smtClean="0"/>
              <a:t>	?o sdmx-m:obsValue ?</a:t>
            </a:r>
            <a:r>
              <a:rPr lang="en-US" sz="1400" dirty="0" err="1" smtClean="0"/>
              <a:t>obsValue</a:t>
            </a:r>
            <a:r>
              <a:rPr lang="en-US" sz="1400" dirty="0" smtClean="0"/>
              <a:t>.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 smtClean="0"/>
              <a:t>	?o </a:t>
            </a:r>
            <a:r>
              <a:rPr lang="en-US" sz="1400" dirty="0" err="1" smtClean="0"/>
              <a:t>sdmx-d:timePeriod</a:t>
            </a:r>
            <a:r>
              <a:rPr lang="en-US" sz="1400" dirty="0" smtClean="0"/>
              <a:t> ?</a:t>
            </a:r>
            <a:r>
              <a:rPr lang="en-US" sz="1400" dirty="0" err="1" smtClean="0"/>
              <a:t>timePeriod</a:t>
            </a:r>
            <a:r>
              <a:rPr lang="en-US" sz="1400" dirty="0" smtClean="0"/>
              <a:t>. 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 smtClean="0"/>
              <a:t>	?o sdmx-d:refArea ?refArea. 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C00000"/>
                </a:solidFill>
              </a:rPr>
              <a:t>?o </a:t>
            </a:r>
            <a:r>
              <a:rPr lang="en-US" sz="1400" dirty="0" err="1" smtClean="0">
                <a:solidFill>
                  <a:srgbClr val="C00000"/>
                </a:solidFill>
              </a:rPr>
              <a:t>sdmx-d:freq</a:t>
            </a:r>
            <a:r>
              <a:rPr lang="en-US" sz="1400" dirty="0" smtClean="0">
                <a:solidFill>
                  <a:srgbClr val="C00000"/>
                </a:solidFill>
              </a:rPr>
              <a:t> &lt;http://purl.org/linked-data/sdmx/2009/code#freq-A&gt;.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	?o </a:t>
            </a:r>
            <a:r>
              <a:rPr lang="en-US" sz="1400" dirty="0" err="1" smtClean="0">
                <a:solidFill>
                  <a:srgbClr val="C00000"/>
                </a:solidFill>
              </a:rPr>
              <a:t>sdmx-d:age</a:t>
            </a:r>
            <a:r>
              <a:rPr lang="en-US" sz="1400" dirty="0" smtClean="0">
                <a:solidFill>
                  <a:srgbClr val="C00000"/>
                </a:solidFill>
              </a:rPr>
              <a:t> &lt;http://dd.eionet.europa.eu/vocabulary/eurostat/age/TOTAL&gt;. 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	?o sdmx-d:sex  &lt;http://purl.org/linked-data/sdmx/2009/code#sex-T&gt;. 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 smtClean="0"/>
              <a:t>FILTER</a:t>
            </a:r>
            <a:r>
              <a:rPr lang="en-US" sz="1400" dirty="0" smtClean="0">
                <a:solidFill>
                  <a:srgbClr val="C00000"/>
                </a:solidFill>
              </a:rPr>
              <a:t>(?refArea= &lt;http://dd.eionet.europa.eu/vocabulary/eurostat/geo/UK&gt;) </a:t>
            </a:r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617134" y="4045803"/>
            <a:ext cx="722376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http</a:t>
            </a:r>
            <a:r>
              <a:rPr lang="en-US" sz="1600" dirty="0"/>
              <a:t>://pebbie.org/mashup/rml?rmlsource=http://pebbie.org/mashup/rml-source/wb&amp;subject=http://data.worldbank.org/indicator/SP.POP.TOTL&amp;</a:t>
            </a:r>
            <a:r>
              <a:rPr lang="en-US" sz="1600" dirty="0">
                <a:solidFill>
                  <a:srgbClr val="C00000"/>
                </a:solidFill>
              </a:rPr>
              <a:t>refArea=http://pebbie.org/ns/wb/countries/GB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17134" y="5257800"/>
            <a:ext cx="722376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http</a:t>
            </a:r>
            <a:r>
              <a:rPr lang="en-US" sz="1600" dirty="0"/>
              <a:t>://pebbie.org/mashup/rml?rmlsource=http://pebbie.org/mashup/rml-source/ons_pop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0" y="3623846"/>
            <a:ext cx="1995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EU data set query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886200" y="4876800"/>
            <a:ext cx="1919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WB data set query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923494" y="5842688"/>
            <a:ext cx="194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UK data set query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-9144" y="0"/>
            <a:ext cx="9153144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1400" dirty="0" smtClean="0">
                <a:solidFill>
                  <a:srgbClr val="C0C0C0"/>
                </a:solidFill>
              </a:rPr>
              <a:t>Introduction                       Data Integration Framework                               </a:t>
            </a:r>
            <a:r>
              <a:rPr lang="en-US" sz="1400" dirty="0" smtClean="0">
                <a:solidFill>
                  <a:schemeClr val="bg1"/>
                </a:solidFill>
              </a:rPr>
              <a:t>Use Case                              </a:t>
            </a:r>
            <a:r>
              <a:rPr lang="en-US" sz="1400" dirty="0" smtClean="0">
                <a:solidFill>
                  <a:srgbClr val="C0C0C0"/>
                </a:solidFill>
              </a:rPr>
              <a:t>Conclusion </a:t>
            </a:r>
            <a:r>
              <a:rPr lang="en-US" sz="1400" dirty="0">
                <a:solidFill>
                  <a:srgbClr val="C0C0C0"/>
                </a:solidFill>
              </a:rPr>
              <a:t>and Future W</a:t>
            </a:r>
            <a:r>
              <a:rPr lang="en-US" sz="1400" dirty="0" smtClean="0">
                <a:solidFill>
                  <a:srgbClr val="C0C0C0"/>
                </a:solidFill>
              </a:rPr>
              <a:t>ork</a:t>
            </a:r>
            <a:endParaRPr lang="en-US" sz="140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12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/>
        </p:nvSpPr>
        <p:spPr>
          <a:xfrm>
            <a:off x="1600200" y="1189038"/>
            <a:ext cx="7239000" cy="4992204"/>
          </a:xfrm>
          <a:prstGeom prst="rect">
            <a:avLst/>
          </a:prstGeom>
          <a:solidFill>
            <a:srgbClr val="F0EEE4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478344385"/>
              </p:ext>
            </p:extLst>
          </p:nvPr>
        </p:nvGraphicFramePr>
        <p:xfrm>
          <a:off x="685800" y="1189038"/>
          <a:ext cx="7772400" cy="4992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17134" y="1695271"/>
            <a:ext cx="722376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http</a:t>
            </a:r>
            <a:r>
              <a:rPr lang="en-US" dirty="0">
                <a:solidFill>
                  <a:srgbClr val="C00000"/>
                </a:solidFill>
              </a:rPr>
              <a:t>://</a:t>
            </a:r>
            <a:r>
              <a:rPr lang="en-US" dirty="0" smtClean="0">
                <a:solidFill>
                  <a:srgbClr val="C00000"/>
                </a:solidFill>
              </a:rPr>
              <a:t>dd.eionet.europa.eu/vocabulary/eurostat/geo/UK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=&gt;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linkedwidgets.org/statisticalwidgets/ontology/geo/UnitedKingdom</a:t>
            </a:r>
          </a:p>
          <a:p>
            <a:r>
              <a:rPr lang="en-US" dirty="0">
                <a:solidFill>
                  <a:srgbClr val="C00000"/>
                </a:solidFill>
              </a:rPr>
              <a:t>http://pebbie.org/ns/wb/countries/GB =&gt;</a:t>
            </a:r>
          </a:p>
          <a:p>
            <a:r>
              <a:rPr lang="en-US" dirty="0"/>
              <a:t>http://</a:t>
            </a:r>
            <a:r>
              <a:rPr lang="en-US" dirty="0" smtClean="0"/>
              <a:t>linkedwidgets.org/statisticalwidgets/ontology/geo/UnitedKingdom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17134" y="2838271"/>
            <a:ext cx="722376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2014^^</a:t>
            </a:r>
            <a:r>
              <a:rPr lang="en-US" dirty="0">
                <a:solidFill>
                  <a:srgbClr val="C00000"/>
                </a:solidFill>
              </a:rPr>
              <a:t>http://</a:t>
            </a:r>
            <a:r>
              <a:rPr lang="en-US" dirty="0" smtClean="0">
                <a:solidFill>
                  <a:srgbClr val="C00000"/>
                </a:solidFill>
              </a:rPr>
              <a:t>www.w3.org/2001/XMLSchema#year =&gt;</a:t>
            </a:r>
          </a:p>
          <a:p>
            <a:r>
              <a:rPr lang="en-US" dirty="0"/>
              <a:t>http://</a:t>
            </a:r>
            <a:r>
              <a:rPr lang="en-US" dirty="0" smtClean="0"/>
              <a:t>reference.data.gov.uk/id/gregorian-year/2014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2014 =&gt;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http://</a:t>
            </a:r>
            <a:r>
              <a:rPr lang="en-US" dirty="0" smtClean="0"/>
              <a:t>reference.data.gov.uk/id/gregorian-year/2014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600200" y="1219200"/>
            <a:ext cx="72390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 smtClean="0"/>
              <a:t>Rewrite each result based on co-reference information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3100" dirty="0" smtClean="0"/>
          </a:p>
          <a:p>
            <a:r>
              <a:rPr lang="en-US" sz="3100" dirty="0" smtClean="0"/>
              <a:t>Apply filter conditions (refArea – UK) to results </a:t>
            </a:r>
          </a:p>
          <a:p>
            <a:r>
              <a:rPr lang="en-US" sz="3100" dirty="0" smtClean="0"/>
              <a:t>Consolidate scales in three results</a:t>
            </a:r>
          </a:p>
          <a:p>
            <a:pPr lvl="1"/>
            <a:r>
              <a:rPr lang="en-US" sz="2600" dirty="0" smtClean="0"/>
              <a:t>EU and WB data sets: absolute number scaling</a:t>
            </a:r>
          </a:p>
          <a:p>
            <a:pPr lvl="1"/>
            <a:r>
              <a:rPr lang="en-US" sz="2600" dirty="0"/>
              <a:t>UK data set: millions </a:t>
            </a:r>
            <a:r>
              <a:rPr lang="en-US" sz="2600" dirty="0" smtClean="0"/>
              <a:t>scale =&gt; multiply one million</a:t>
            </a:r>
          </a:p>
          <a:p>
            <a:r>
              <a:rPr lang="en-US" sz="3100" dirty="0" smtClean="0"/>
              <a:t>Integrate results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9144" y="0"/>
            <a:ext cx="9153144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1400" dirty="0" smtClean="0">
                <a:solidFill>
                  <a:srgbClr val="C0C0C0"/>
                </a:solidFill>
              </a:rPr>
              <a:t>Introduction                       Data Integration Framework                               </a:t>
            </a:r>
            <a:r>
              <a:rPr lang="en-US" sz="1400" dirty="0" smtClean="0">
                <a:solidFill>
                  <a:schemeClr val="bg1"/>
                </a:solidFill>
              </a:rPr>
              <a:t>Use Case                              </a:t>
            </a:r>
            <a:r>
              <a:rPr lang="en-US" sz="1400" dirty="0" smtClean="0">
                <a:solidFill>
                  <a:srgbClr val="C0C0C0"/>
                </a:solidFill>
              </a:rPr>
              <a:t>Conclusion </a:t>
            </a:r>
            <a:r>
              <a:rPr lang="en-US" sz="1400" dirty="0">
                <a:solidFill>
                  <a:srgbClr val="C0C0C0"/>
                </a:solidFill>
              </a:rPr>
              <a:t>and Future W</a:t>
            </a:r>
            <a:r>
              <a:rPr lang="en-US" sz="1400" dirty="0" smtClean="0">
                <a:solidFill>
                  <a:srgbClr val="C0C0C0"/>
                </a:solidFill>
              </a:rPr>
              <a:t>ork</a:t>
            </a:r>
            <a:endParaRPr lang="en-US" sz="140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36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cs typeface="Times New Roman" panose="02020603050405020304" pitchFamily="18" charset="0"/>
              </a:rPr>
              <a:t>Introduction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+mj-lt"/>
                <a:cs typeface="Times New Roman" panose="02020603050405020304" pitchFamily="18" charset="0"/>
              </a:rPr>
              <a:t>Data Integration Framework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+mj-lt"/>
                <a:cs typeface="Times New Roman" panose="02020603050405020304" pitchFamily="18" charset="0"/>
              </a:rPr>
              <a:t>Use case</a:t>
            </a:r>
          </a:p>
          <a:p>
            <a:r>
              <a:rPr lang="en-US" dirty="0" smtClean="0">
                <a:latin typeface="+mj-lt"/>
                <a:cs typeface="Times New Roman" panose="02020603050405020304" pitchFamily="18" charset="0"/>
              </a:rPr>
              <a:t>Conclusion and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uture Work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144" y="0"/>
            <a:ext cx="9153144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1400" dirty="0" smtClean="0">
                <a:solidFill>
                  <a:srgbClr val="C0C0C0"/>
                </a:solidFill>
              </a:rPr>
              <a:t>Introduction                       Data Integration Framework                               Use Case                              Conclusion </a:t>
            </a:r>
            <a:r>
              <a:rPr lang="en-US" sz="1400" dirty="0">
                <a:solidFill>
                  <a:srgbClr val="C0C0C0"/>
                </a:solidFill>
              </a:rPr>
              <a:t>and Future W</a:t>
            </a:r>
            <a:r>
              <a:rPr lang="en-US" sz="1400" dirty="0" smtClean="0">
                <a:solidFill>
                  <a:srgbClr val="C0C0C0"/>
                </a:solidFill>
              </a:rPr>
              <a:t>ork</a:t>
            </a:r>
            <a:endParaRPr lang="en-US" sz="140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65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/>
        </p:nvSpPr>
        <p:spPr>
          <a:xfrm>
            <a:off x="1600200" y="1189038"/>
            <a:ext cx="7239000" cy="4992204"/>
          </a:xfrm>
          <a:prstGeom prst="rect">
            <a:avLst/>
          </a:prstGeom>
          <a:solidFill>
            <a:srgbClr val="F0EEE4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982366828"/>
              </p:ext>
            </p:extLst>
          </p:nvPr>
        </p:nvGraphicFramePr>
        <p:xfrm>
          <a:off x="685800" y="1189038"/>
          <a:ext cx="7772400" cy="4992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57400" y="4577456"/>
            <a:ext cx="1756268" cy="432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JSON format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6400" y="2917258"/>
            <a:ext cx="2699291" cy="16345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60126" y="2869534"/>
            <a:ext cx="2720454" cy="1559597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6778132" y="4424670"/>
            <a:ext cx="1756268" cy="43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000" dirty="0" smtClean="0"/>
              <a:t>XML format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06353" y="4649292"/>
            <a:ext cx="2026694" cy="150269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6132266" y="5313369"/>
            <a:ext cx="1756268" cy="43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000" dirty="0" smtClean="0"/>
              <a:t>HTML format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93667" y="1203960"/>
            <a:ext cx="5026686" cy="155684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9144" y="0"/>
            <a:ext cx="9153144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1400" dirty="0" smtClean="0">
                <a:solidFill>
                  <a:srgbClr val="C0C0C0"/>
                </a:solidFill>
              </a:rPr>
              <a:t>Introduction                       Data Integration Framework                               </a:t>
            </a:r>
            <a:r>
              <a:rPr lang="en-US" sz="1400" dirty="0" smtClean="0">
                <a:solidFill>
                  <a:schemeClr val="bg1"/>
                </a:solidFill>
              </a:rPr>
              <a:t>Use Case                              </a:t>
            </a:r>
            <a:r>
              <a:rPr lang="en-US" sz="1400" dirty="0" smtClean="0">
                <a:solidFill>
                  <a:srgbClr val="C0C0C0"/>
                </a:solidFill>
              </a:rPr>
              <a:t>Conclusion </a:t>
            </a:r>
            <a:r>
              <a:rPr lang="en-US" sz="1400" dirty="0">
                <a:solidFill>
                  <a:srgbClr val="C0C0C0"/>
                </a:solidFill>
              </a:rPr>
              <a:t>and Future W</a:t>
            </a:r>
            <a:r>
              <a:rPr lang="en-US" sz="1400" dirty="0" smtClean="0">
                <a:solidFill>
                  <a:srgbClr val="C0C0C0"/>
                </a:solidFill>
              </a:rPr>
              <a:t>ork</a:t>
            </a:r>
            <a:endParaRPr lang="en-US" sz="140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85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A framework for statistical data integration</a:t>
            </a:r>
          </a:p>
          <a:p>
            <a:pPr lvl="1"/>
            <a:r>
              <a:rPr lang="en-US" sz="2600" dirty="0" smtClean="0"/>
              <a:t>RML mapping service transforms data into RDF</a:t>
            </a:r>
          </a:p>
          <a:p>
            <a:pPr lvl="1"/>
            <a:r>
              <a:rPr lang="en-US" sz="2600" dirty="0" smtClean="0"/>
              <a:t>Semantic metadata repository provides interconnection between data sets</a:t>
            </a:r>
          </a:p>
          <a:p>
            <a:pPr lvl="1"/>
            <a:r>
              <a:rPr lang="en-US" sz="2600" dirty="0" smtClean="0"/>
              <a:t>Mediator facilitates cross-datasets querying</a:t>
            </a:r>
          </a:p>
          <a:p>
            <a:r>
              <a:rPr lang="en-US" dirty="0" smtClean="0"/>
              <a:t>Preliminary results</a:t>
            </a:r>
          </a:p>
          <a:p>
            <a:pPr lvl="1"/>
            <a:r>
              <a:rPr lang="en-US" dirty="0" smtClean="0"/>
              <a:t>RML mapping service supports CSV, XML, TSV, JSON, XSL formats</a:t>
            </a:r>
          </a:p>
          <a:p>
            <a:pPr lvl="1"/>
            <a:r>
              <a:rPr lang="en-US" dirty="0" smtClean="0"/>
              <a:t>Repository </a:t>
            </a:r>
          </a:p>
          <a:p>
            <a:pPr lvl="2">
              <a:buClr>
                <a:srgbClr val="FF0000"/>
              </a:buClr>
            </a:pPr>
            <a:r>
              <a:rPr lang="en-US" dirty="0" smtClean="0"/>
              <a:t>focus on properties: sdmx-d:refArea, sdmx-d:refPeriod, sdmx-d: sex, sdmx-m:obsValue</a:t>
            </a:r>
          </a:p>
          <a:p>
            <a:pPr lvl="2">
              <a:buClr>
                <a:srgbClr val="FF0000"/>
              </a:buClr>
            </a:pPr>
            <a:r>
              <a:rPr lang="en-US" dirty="0" smtClean="0"/>
              <a:t>generated semi-automatically</a:t>
            </a:r>
          </a:p>
          <a:p>
            <a:pPr lvl="1"/>
            <a:r>
              <a:rPr lang="en-US" dirty="0" smtClean="0"/>
              <a:t>Mediator allows simple queries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9144" y="0"/>
            <a:ext cx="9153144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1400" dirty="0" smtClean="0">
                <a:solidFill>
                  <a:srgbClr val="C0C0C0"/>
                </a:solidFill>
              </a:rPr>
              <a:t>Introduction                       Data Integration </a:t>
            </a:r>
            <a:r>
              <a:rPr lang="en-US" sz="1400" dirty="0" smtClean="0">
                <a:solidFill>
                  <a:srgbClr val="A9B5BB"/>
                </a:solidFill>
              </a:rPr>
              <a:t>Framework                               Use Case                              </a:t>
            </a:r>
            <a:r>
              <a:rPr lang="en-US" sz="1400" dirty="0" smtClean="0">
                <a:solidFill>
                  <a:schemeClr val="bg1"/>
                </a:solidFill>
              </a:rPr>
              <a:t>Conclusion </a:t>
            </a:r>
            <a:r>
              <a:rPr lang="en-US" sz="1400" dirty="0">
                <a:solidFill>
                  <a:schemeClr val="bg1"/>
                </a:solidFill>
              </a:rPr>
              <a:t>and Future W</a:t>
            </a:r>
            <a:r>
              <a:rPr lang="en-US" sz="1400" dirty="0" smtClean="0">
                <a:solidFill>
                  <a:schemeClr val="bg1"/>
                </a:solidFill>
              </a:rPr>
              <a:t>ork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01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RML Mapping Service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support users to create RML mappings</a:t>
            </a:r>
          </a:p>
          <a:p>
            <a:r>
              <a:rPr lang="en-US" dirty="0" smtClean="0"/>
              <a:t>Repository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increase </a:t>
            </a:r>
            <a:r>
              <a:rPr lang="en-US" dirty="0"/>
              <a:t>the number of </a:t>
            </a:r>
            <a:r>
              <a:rPr lang="en-US" dirty="0" smtClean="0"/>
              <a:t>data sources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split integrated properties/values into separated properties/values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consider to reuse available properties/code list from data publishers</a:t>
            </a:r>
          </a:p>
          <a:p>
            <a:r>
              <a:rPr lang="en-US" dirty="0" smtClean="0"/>
              <a:t>Mediator</a:t>
            </a:r>
          </a:p>
          <a:p>
            <a:pPr lvl="1"/>
            <a:r>
              <a:rPr lang="en-US" dirty="0" smtClean="0"/>
              <a:t>support complex queries</a:t>
            </a:r>
          </a:p>
          <a:p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evaluate the performance of the framework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9144" y="0"/>
            <a:ext cx="9153144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1400" dirty="0" smtClean="0">
                <a:solidFill>
                  <a:srgbClr val="C0C0C0"/>
                </a:solidFill>
              </a:rPr>
              <a:t>Introduction                       Data Integration </a:t>
            </a:r>
            <a:r>
              <a:rPr lang="en-US" sz="1400" dirty="0" smtClean="0">
                <a:solidFill>
                  <a:srgbClr val="A9B5BB"/>
                </a:solidFill>
              </a:rPr>
              <a:t>Framework                               Use Case                              </a:t>
            </a:r>
            <a:r>
              <a:rPr lang="en-US" sz="1400" dirty="0" smtClean="0">
                <a:solidFill>
                  <a:schemeClr val="bg1"/>
                </a:solidFill>
              </a:rPr>
              <a:t>Conclusion </a:t>
            </a:r>
            <a:r>
              <a:rPr lang="en-US" sz="1400" dirty="0">
                <a:solidFill>
                  <a:schemeClr val="bg1"/>
                </a:solidFill>
              </a:rPr>
              <a:t>and Future W</a:t>
            </a:r>
            <a:r>
              <a:rPr lang="en-US" sz="1400" dirty="0" smtClean="0">
                <a:solidFill>
                  <a:schemeClr val="bg1"/>
                </a:solidFill>
              </a:rPr>
              <a:t>ork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43770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Thank you very much for your attention!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53F2-50ED-4E5D-873E-56CAFE62B376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0617" y="3959364"/>
            <a:ext cx="2991653" cy="1962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Contact: </a:t>
            </a:r>
          </a:p>
          <a:p>
            <a:endParaRPr lang="en-US" sz="1350" dirty="0"/>
          </a:p>
          <a:p>
            <a:r>
              <a:rPr lang="en-US" sz="1350" dirty="0" smtClean="0"/>
              <a:t>Ba-Lam Do</a:t>
            </a:r>
          </a:p>
          <a:p>
            <a:r>
              <a:rPr lang="en-US" sz="1350" b="1" dirty="0" smtClean="0"/>
              <a:t>Linked Data Lab</a:t>
            </a:r>
            <a:endParaRPr lang="en-US" sz="1350" b="1" dirty="0"/>
          </a:p>
          <a:p>
            <a:r>
              <a:rPr lang="en-US" sz="1350" dirty="0" smtClean="0"/>
              <a:t>Vienna </a:t>
            </a:r>
            <a:r>
              <a:rPr lang="en-US" sz="1350" dirty="0"/>
              <a:t>University </a:t>
            </a:r>
            <a:r>
              <a:rPr lang="en-US" sz="1350"/>
              <a:t>of </a:t>
            </a:r>
            <a:r>
              <a:rPr lang="en-US" sz="1350" smtClean="0"/>
              <a:t>Technology</a:t>
            </a:r>
            <a:r>
              <a:rPr lang="en-US" sz="1350" dirty="0"/>
              <a:t>, Austria</a:t>
            </a:r>
          </a:p>
          <a:p>
            <a:endParaRPr lang="en-US" sz="1350" dirty="0"/>
          </a:p>
          <a:p>
            <a:r>
              <a:rPr lang="en-US" sz="1350" dirty="0"/>
              <a:t>http</a:t>
            </a:r>
            <a:r>
              <a:rPr lang="en-US" sz="1350" dirty="0" smtClean="0"/>
              <a:t>://ldlab.ifs.tuwien.ac.at</a:t>
            </a:r>
            <a:endParaRPr lang="en-US" sz="1350" dirty="0"/>
          </a:p>
          <a:p>
            <a:r>
              <a:rPr lang="en-US" sz="1350" dirty="0" smtClean="0">
                <a:hlinkClick r:id="rId3"/>
              </a:rPr>
              <a:t>lam@ifs.tuwien.ac.at</a:t>
            </a:r>
            <a:endParaRPr lang="en-US" sz="1350" dirty="0"/>
          </a:p>
          <a:p>
            <a:endParaRPr lang="en-US" sz="1350" dirty="0"/>
          </a:p>
        </p:txBody>
      </p:sp>
      <p:sp>
        <p:nvSpPr>
          <p:cNvPr id="7" name="Rectangle 6"/>
          <p:cNvSpPr/>
          <p:nvPr/>
        </p:nvSpPr>
        <p:spPr>
          <a:xfrm>
            <a:off x="-9144" y="0"/>
            <a:ext cx="9153144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1400" dirty="0" smtClean="0">
                <a:solidFill>
                  <a:srgbClr val="C0C0C0"/>
                </a:solidFill>
              </a:rPr>
              <a:t>Introduction                       Data Integration </a:t>
            </a:r>
            <a:r>
              <a:rPr lang="en-US" sz="1400" dirty="0" smtClean="0">
                <a:solidFill>
                  <a:srgbClr val="A9B5BB"/>
                </a:solidFill>
              </a:rPr>
              <a:t>Framework                               Use </a:t>
            </a:r>
            <a:r>
              <a:rPr lang="en-US" sz="1400" dirty="0" smtClean="0">
                <a:solidFill>
                  <a:srgbClr val="B5BBBE"/>
                </a:solidFill>
              </a:rPr>
              <a:t>Case                              Conclusion </a:t>
            </a:r>
            <a:r>
              <a:rPr lang="en-US" sz="1400" dirty="0">
                <a:solidFill>
                  <a:srgbClr val="B5BBBE"/>
                </a:solidFill>
              </a:rPr>
              <a:t>and Future W</a:t>
            </a:r>
            <a:r>
              <a:rPr lang="en-US" sz="1400" dirty="0" smtClean="0">
                <a:solidFill>
                  <a:srgbClr val="B5BBBE"/>
                </a:solidFill>
              </a:rPr>
              <a:t>ork</a:t>
            </a:r>
            <a:endParaRPr lang="en-US" sz="1400" dirty="0">
              <a:solidFill>
                <a:srgbClr val="B5BB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03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75615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Statistical data </a:t>
            </a:r>
          </a:p>
          <a:p>
            <a:pPr lvl="1"/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is growing fast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opens up opportunities for interesting applications</a:t>
            </a:r>
            <a:endParaRPr lang="it-IT" sz="2600" dirty="0" smtClean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But: it is difficult to </a:t>
            </a:r>
            <a:r>
              <a:rPr lang="en-US" b="1" dirty="0" smtClean="0">
                <a:ea typeface="Verdana" panose="020B0604030504040204" pitchFamily="34" charset="0"/>
                <a:cs typeface="Verdana" panose="020B0604030504040204" pitchFamily="34" charset="0"/>
              </a:rPr>
              <a:t>integrate</a:t>
            </a: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 statistical data due 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iversity in access mechanisms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inconsistencies </a:t>
            </a:r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in vocabulary and entity naming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limited </a:t>
            </a:r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adoption of existing </a:t>
            </a: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standards</a:t>
            </a:r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26" name="AutoShape 2" descr="data:image/jpeg;base64,/9j/4AAQSkZJRgABAQAAAQABAAD/2wCEAAkGBxMSEhUUEhQVFhMVGBgaGBcXGB0dFxsYGBoYFxwcGBgZHCggGBsnGxgXITMiJSkrLy4vGCA1ODMsNygwLisBCgoKDg0OGxAQGzQlICQuLywvMCw3Ny4sLC8tLywsNywxLywyMCwsNC84LC4yLTcsLC8sLC83LCw0LS0uLCwsN//AABEIAOEA4QMBIgACEQEDEQH/xAAbAAEAAgMBAQAAAAAAAAAAAAAABQYCAwQBB//EAEIQAAIBAwIFAwEGAgYIBwEAAAECAwAREgQhBQYTIjFBUWFxFCMyQoGRBzMVUmJysfAWc4KhsrTB0TVkdIOS4fE0/8QAGQEBAAMBAQAAAAAAAAAAAAAAAAECAwQF/8QALhEBAAICAAQFAgQHAAAAAAAAAAECAxEEEiExE1FhkaFB8CJxgdEFFCMyseHx/9oADAMBAAIRAxEAPwD7jSlKBSlKBSlKBSlKBSlKBSlKBSlKBSlKBSlKBSlKBSlKBSlKBSlKBSlKBSlKBSlKBSlKBSlKBSlKBSlKBSlKBSlKBSlKBSlKBSlKBSlKBSlKBSlKBSlKBSlKBSlKBSlKBSlKBSlKBSlKBSlKBSlKBSlKBSlKBSlKBSlKBSlKBSlKBSlKBSlKBSlKBSlaNHrI5lzidXS5GSkEXUlSLj1BBH6UG+lci8ThKswljxR+mxyFhJkFwJvs2RAt7kVnrtbHChkmdY41td3ICi5Ci5O25IH60HRStB1cfU6Wa9UrnhcZYA45Y+bX2vXN/Tmm6by9eLpRMVd8xgrAgEM17AgkD9aCQpUTwzmbR6h8NPqoJXsTjHIrNYWubA+Nx+9atLzhw+Rgkes0zOxsFWZCSfgX3oJuleGoKTmmHcxpNKBcZRxMU2NjZzZdiDvf0qtrRXurNojunqVXf9IpSrMukkCre7SSRIotubnM2sPioqXnR/8AyqC4XLqySAN84RBbbH83gVnOekKTmpC7Xr29UTivMs8TrG8yZOqlejpyQ2f4cHklsb+L2Irjn4pMYJZhLqi0D4yxs8URGwNwFjO3cNr39RVZ4ivZWc9e2n0a9Aa+X8N1yaowYl2ZpgkoknlYC4LqyhWUbhHG42YCrnyegSOaJfEWomUfALZgfs4qcebnnp2TTLzynqVA6znPh8MrRS6uBJFNmV3CkHzvfxU3FKrAMpDKRcEG4IPqCPIrdszpWhdWhkMQZeoqhyl+4KxYAkexKsP0NRvGOa9FpHEep1MUTlQwV2scSSAbe1wf2oJmlc3DtfHPGssLq8b7qym4NiRt+oNZ6TVJKoeNg6G9mU3BsSDv9QR+lBupSlApSlApSlApSlAqofwr/wDDx/r9V/zEtW+qFwDl/W6RlRNah0okkcx/ZwGIkdnI6mZI3bzQQXGEB4PxYHwddKD9DPFWnnLiksfDtVw/VkmeL7O0Mx8ajTjUwgP/AKxdg4/Xe5qw6zlAyaTVabrWOpnabPH8OUiSWtlv+G1/muvnPlWLiMAik7XQho5ALlGHx6gjYj/qBQVz+JWrMfFIFMrQQTabpaidR3RxNMPz3tFkwVMz4yvU/wDxC0McHBpooEVY0WMIg2FhIm1/n3PvXbquCLLqzPIQ8baZtO0TLcFWcOSTfxta1q0PyhI/D5dD9pJjYjoOyXeONWVlRzl95jjYHba1B0cuSakykTcMh0qYn72OeNyTcWXFI1NiLm9/y1Dfw75e0uq4LpkngjcPGwJKjL8bi4a1wR6EG4qe4TpNdDJfU61J48SOmunEZDEizZBjsBfb5qs8J5S4hBp10q8Sw06LiBHp1EmJJJtIzGxNzvbagsP8NdQ78PjDsXMTzRB23LLDK8akn1OKgX+KqfMvEGSJYSSQup1V7m4IWUOgZT+KyyCwO3jY1e+D6RNLDHBCMY41CqPJ29SfUk3JPuapvGlid9XDP1AxmSSJ0idz3wxqR2g7dpBFx4+K5uKiZr+GXPxETNejdwwmHi0ipbpSkhh4Xvj6gsPzG9/3aoLQQzS9eGNA0uSAK2KoixtICcCAAAXAsAbZeKsPB7ib7S8OpnmVAq4w9JLKMMvvWBLW+nnxTScLmSdtRHA/UYvfrToqnM3N1ijbbwbX8iuXw5tr859pYckz7z7Sr/PWibTDQgtkY4ymdtgY2Qiw9hc2BvsKlmlx0es00rBpYVeUuvhg7M8d99muBdT4BAru4pwPU6sqZ10gwuFBEr2BxJ8MgJ29q2aXlVxe86Rhvx9HTxrluTuXyJ3N962jHaLTMR0n9lox2i0zEdP9Kqmk+z6/TTw9+nnljKFB2AMcWSy7XXK4+nvevpHAxjqdanvJHIB8PEq/4oa5NPyzF+E6jVNta3WKj38IFA8VJaHhsOlLGMNk4UMWdmJC3tu5Nhuf3q+LDatvTe/hpjxWrPp3QXKeiiln4oJI0cfbCO9Q23Qg23HisORlXTajiWlj7dLp5Y3jH5U60QlkRfZQ1zb0yrRNy5qxLqH0+vMC6mTqMggRiGwVNnY38IK2nlQLoptLFPIragsZZ27pHLkZltxuUBX4Fq6nSovDOb4f6RXiBlfLUTtA8ZSQIujOKQtmVwuHVXO/iQ19A/ibCph05Kgn7boxewvbrLtf2qR1nDI5NI2jIAgaLpBR+VAuK2+RYW+latVwI6jS6eCScl4JNPI0mG7mBg265bZW9za9Br/iJxsaDQSNHZZH+6hAHiSS4BAUX7Rk+w/LVd/hHxTTxvPoIJGeGPGWAurIxRgBKuMig9stz/7lXLiHAxNq9PqHc46ZZMIrbdSQBeoTfchQQBb8x3rLi3BBNPptQrlJNMzbgXzjdcXjO4sD2m+9io2oJileFgPJrTJrY1/FIg+rAf4mmxvpXJ/ScPpIp/unL/hvW+CZXUMpurAEH3B3FRExKNw2UpSpSUpSg59W9hb3rirfrD3fpWig9AvWTxkeRXRok8muh0BFjQRldeibYis/sq/NeKFVgL7te36eaiZiO44dRIdyFyPte37XqFi4oxmNkY3AXD1BB/8A2rPLIg9AT9KiE0sQNlFpBZ8vXz5Ppa48V5/HY+Itas4ba6/evn0a45rETuHvF9U2n00k7JcopOAYXJ8Bb+Bc2F/S9Qut4zPoyjasxPE4kuYkZWR44nnIsznqKUjcX2IIHm+1i4jGJ4nikF45FKsBcXBFjuNwfkVBajlYSqy6jUTzDpyRoX6YKdVWjZxhGoaTBiuTXsCdtzf0I7Mnfwzi4mLgRyIyBWxcKCyOGwYWYjfFtjYi24FQen5yNg8sEix9CKZ8cSY1ZpVZnOdigCKQFuxudtjaxaXQKkrSAkl0jQg2taPO1tr37zf6DxXJqOUYhBLEZJSJYRAT2ZLGplZQtkAuBKRcg7KL3NyZGGm5khebogMLu8auccHkiyzRRllcYPuVAOJsTak3MsCSdJiwfqPH42DJGstyb7KVZbH1JApoeXY4ZjKjNYtI4TFLBpTkxzCdQjIsQCxAyPoABhxLlGDUySNIZAZVRDiwAARsiV22LAKrH1VQKDVHzjDkMVk3Fg7ABBK0fUWNhlmDYgXtiD25X2rdy9zD9pWPON45XhSYBgArqwXJo7MTYMwFms24NrEGt+t5ViEpkVmUOxYoFjtkUwJyKZgeGxDWuPqDq4Jy+NOUJmlmMcQhjMuHZGCDYYIuROKAk3PYPm4Z8R4z0mKhQbA3JYjwpc7KrHZR7VHvzTsCBGQUEgKMz3QlVyAxUkAtvttY1p47w9m1kcyhuxfAVyrB1kjazIjYuLqd/Iri0HLRV4soupGsPTlXEqHOZl2DuLgPb8V773rltfJvUOa1782od8PMM0hcIo7GYElAAcVZsgTIboQBvbbIXrbwHi8upa2TxFAc1ITJWutgQUOxU3B+vtWiHgswlmlVcTK4IDYXVQCpUMHaym4vt6HYV18P4PLFJ1VEYdkCP3kq1rd+IiHebb72/elYvvqV599W6HXyu+sjyfLTKpTutkWV2W4QKfQCwNcHCdXJqCqE4u2n6t2ZyC+eO6l9kAFvc3v6VLJy6zM8hZA0rKz7OQTGCq+HU2APi/net+j5XSNVXIBVDBQq+AxuwvIzkqT6E2qOTJM9fvqcl5lW9Ic/tAdv5bahQ2MYHYodFuVuWsC2XiynzWqN5gHj6irqImiF27UkTN2VmCfgDWAv6gKCdzVwTluIXuSSxLE4RAksLEkrGDuNjvuK6hwiPb8e2w+9ktb2tnYj49KRgtpEYbKHp3Z5lZo3xMTFlykcWSdicLC5cqO039Ba43q/cFb7lb+mS/8AxYr/ANK8PCIT5iVv73d/xXrrghVFCqoVR4CiwH0A8VrixTTu1x45q2UpStmpSlKDg1X4jWmuvWJ4NclB26M7frW8mo1XI3Brl13FQoXuByYDY+nqdqzyZaY68151CYiZ6QlH1III3HyKqvE9bIHNmY9M2zx2F/e21TfWX+su3yK55NUisqjGz5XO1r+d/rvXB/EcNM1a7vy9fP2+fZpjmYns2JE2FuoSx/NYf7ha1qr8csvVyzO5w6mO3n28VYxIgGxWw28i30rmGrjzMXbiFB9LefHt7VTi+Hrfk/qcuvWes+/59e6aWmN9HHzVGfsUq5uCQql1OLi7qCQRax3qpPxuVtRpHeQqul6sU+7BG1C6bVNLmgFyF6EbDztLcX2NXviWuhiheWZh0UF2a2QAB82AN968WaEyKgwLuplFlvddkL5Wt4cC97kH2r1a610YqlouZtQzmFpIwxOm+9ZFGAn6t7xrKwt90oXJgfvBcH16uJcV1AbUTRzxN0NPCzWUmOQpNq1OILfdkhCCRfcCxIG9nj4dCBiIowp2IwWxF72Ita19679XpYwlgi42C2xFsRey29hc7fNSKCeMagCbotGgjPEZCWVpCTp9RiqjJ+0EE3sdvygDx2aDmKd9UoGAjEyxGM4AkGMSZBjIGzubhcCCo/UWf7Om/au+V9hvkbtf3udz7+tZQaWPqK+CZjYNiMrewa17fFBCcy8c1CNdI8Vj0uo1DRuAZHMWIVFZHIUMT53PxUQOYNSFKM8ZZmhCOqIWJkEjMojWYqBjHdWdwLE3uR3fQJ2TNVI73DBTiTsLEgtawHjYneomTRQLaExxAOSQmC2Yra5xtYkbb/SgpOr5lmm0s330MWOkmcsR/MbOaHsKydlumDdS3dIttvMtqeNyCZY7qYpGkhHaAQU00spIcyZs4eOx7QtmG97E2JtBEbXijIFyLouxPkjbYmszpUuTgmRtc4i5tsLm29qCo6Ti7MmnjaaOUMuilyiuCmU0aYMcyWDAmxNicHv7CU5X41JPIvUwwkjaTEYhoyGUBQBIzOLMQSyrYr82EjwwwSJnCi4MxN+njkykjKxUZbi4b18g12abRoGJRFUt+JgoBPyxA3/X3oKnrONyNNAzTIkaa+ePogMHCQQ6nudg13DYh7Y2s6W3F2yi4/qZFKtOisG0T5YKpxnmKMMFmYhCACMiGsSD5q8Lo4ss8Ez27sRltsO61/itMWi0/cixxdtgyhF2vZgCLfAP7UFe4TzHLJrViLI0Uo1OPaFt0HVRj94XbywJZQLrtt5uFc6aGINkI0DXyyCi+ViL3te9iRf5NdFApSlApSlApSlB4wv5rhlgI8biu+oji/ECgK4srHw3p+hBrDiOIpgpN79lq1m06hlULr+FGSQlAFFvP9ZvPj/rVg0Wr6ovgbe5Atf4964uIcTxKqEZSGBNwNwPax3rg47LwuXBF8n9u+nr+rTHF4tqO7PhOhtGAUw27h7nwT83rj1PBC2ZRVVb9q+9v8P8+KmtNqi65BGA9L2F/pvUbqOMWkXtYBb5KfO/61lxkcHOCkZJ/D019PTfb9fVNOfmnTqGhASwUY2/Db/Ee9QCcBkBDlBjlcx33xv/AL9vSrQupJTLBv7u2Vvpeor+nAJTcNiQAF/NcH2/Wrcb/KT4fi/p0+e3x6mOb9dHHOGO+ndEG/ZiBYeHU/QbCqlxDlXUpMVWLq6OOPsQOAzRNPFI+msxAIUI1gbKUKodgb3bjfF+hpZJwFugvZ2sBuB3EXsBe9QEnOjDrBBp5umILSQylosppelg5A7WA7rAm49vX2KzEx0YSh5OT5JFkvp8Y+hqBp4mZfunZkMQUBiqMCGZSD2ZWBFSnNulYtpRPGdUhdyYAE8CJtiHYLKAbGzH0B8iujifNsunEiyxRCRegUbqHpMk0ohZmJW6FCbkbggrvubSPDOOBo3mlfTmOPIl4mLKoVcmuT4NvapFNi5Zl6ZaaFpGBgBjLhi0Ci7RKWbE/kDAmz9IAki1cQ4QxlkiOjdyYSdPHmgOlzlm6RuXtHja4aO5QbLttV3fnKPKFVim++l6XfGy4/dNMGII3Uqvp83/AAkV4vOMFmcq6kdOwaJw7LKxSMqtsirNcD59KCM1PLs/TcohE0jarNg9mZS5MYDZbAqXxFwAZCdrk1wScvMq5x6MjbUCOP7qMxF4QLoIpPuVZ1t2NfI37ciRZNRzpAImdVlLhZWMfScsnS7WMigXUBrD59L1p0vMcbmNXDq8gXuwbp9Ro+tgJLWLY3Ptt77UFe4Ny4eqqvBhpxL1AhVI4/5BT+VE7C3UUNY3/EpNz4lOSdAztK5dXiivpoCGyVoo2Ylr23JyWM/MFea7nWBdO80Qke0LSr924XCxKM5tdEYggMR6E+BepfhnGI3kMcYbsyGQQ9IshCuquBjkpNiPg+bGgqGk5QliRF+z/eYQiGVSgXTMsjNKfxArlcElAc/B8Wrv1vKoaFwIQZDBqyLsCftDuhha5b8YCjFvyAWBWri7E+a8oKlxLlxg7pHpUfSvMr4BUdb9AKW6TyKhJkBu7ZG9jY3yWS5D4XJAD14SszQ6cPKcCXeOMRMGcMWY5Jlc7EMDe9wLDpwwPg29a7rUClKUClKUClKUCvCa9qJ428iLdW2btxtvv7GsOJz+DjnJMb15LVrzTpKI4IBG4IuK49fpFchpD2qDt4Fz6k1xcCaRhYtZU2xt3fqT6Vjx1pBZcrq/5bd22/p5Fefl4yuTg/GtSZjy9fftv/jSKTF9RKU0Wm6a4g3F7i/kA+nzXPqtAjNlIb3sqjwB/wDd6x4O7umTMCPAAG+22596juMSSBwpbIL3iw3Fr2vaqcRxGGvCVvOPdemon4+pWszfW+qd00OCBb3ttf1t6X/So/WcMRss2Ob3IINrW9q6dAXaMMz3LC4sBt/3NQnENRKJDdgTHtcDYZD1qeMz4aYKTfHMx01v6fPfW9FKzNp1KTW9tzc28/NRy8MQHZj1QQ2Xvv6j22NdaxvhYv3+4At+3tUBHqpTNfIXJwyt27H/AD+9X47Pip4fiUmd9vT579v3Tjrad6lOcU0XWiaMkrlbcD2Ib1+lcHGeX1nkeRX6bSRwqbICLwy9ZG9L7lgR81lzNI6aOUhzmFHcNjfIeLeK5OauLvp2VowGIh1DgFiFJQRWDAefxefT0r1oncMG5uWzIS0szPKzQHLEKoWCUTBVQeAWvc3JN/gATWv0d0ZMiuakZLa63BFxkCCR8giqfxHmDU6eUB1ErwyuLQhlVkbTvIC6ksbJ5JFycbhbm1des5l1AlZgkckETpE+CnJyY0kMiOXxA79o7EkC+XgUGWl5RCYWlxKTCUCNAkY+6khIWMGyErIxuPULttasNBycsTZdQX+5yxjVcuhJ1VLG9yxJbIkm9xa1t9nL2tnk1C9d4ir6YSqIcsQHdbAhmOZHgOLZXPaKhnkdSZR9pv8Ab+n1/tLGLA6rp4HT52sV+7/Bte/pegnv9GTnI0eoaMzdUSWRWukzZdt/DKS1m3Hcbg1h/oQFljkEoJiZWUlFL2WPpFC5NwmJYhRaxN97WqM0T2iXULJN1217xYtM7I6HWvDh0mYoAIr2IAxxv6G+3lDTSOerIJm++1Q6h1UpU4zzRqOgWwsAAo29AaDq1HKN4jGk7IH0yaaQhVJdEDBSL/gbvf32b4vXVouXunqTqOpcnPwiqzB7WEjr/MVfy3FxYXJtvOVnHGW8UAxn2rGvWJ8G9Y0GaSkeDUgjXF6jkQk2FSKLYAUGVK1Fjv42H/esRKdvf1oN9KUoFKUoFYNECQSLkePis6VExE9xrEQuTYXPk/SvTEL5WF7Wv8VnSo5a+Q1qgW9gBc3+prFUXI2tkfPv+tVvm7/+vhf/AKmT/lp6r/KvCo9Jrlj1UbJrS07RapXbDWIxLES77yKpB6bCwwuu1OWvkbfRkQLsLAe1eCJRcWG+5Hvf3qE5z4U80SywELqtM3VhY+CyjuRv7DrdT9QfSqgNXOvDpuJlgmq1/RVG8jTwSSLHEBfyVWQufF2JpyV8ja8do7ARtta+9hWJhW2Nhj6D6VWtR/DzQhCqoyzC5GqDt9pD/wBfq3uWvv7elrVF8qcRfVajhE01i76XWZEeGKtCmX643/WnLWfoncrxq4EkRkkVXRhZlYAqQfQg7EVzablrSolo9NCqtlcKigEEAG9h6gD9hVK52jHS4323HU0At7g9C4H18frXfyDBHJq+vodLJpNGscsUqSMoznV1AHRWRsGTF7sbEhh5FWQua6BQ4kKLne+RAyvbG9/7u30rOPgOlDK6wRB0UKjhFyVQCAFNtgASPoar3OfCodVr+HxaiNZIyNUSreLhIyDtWOl0C8P4jp4dMzDT6uObKAuWRHhCMJIgxJS4YqQDbddqCb0fL8MBJghijLXuURVJuQTew97Vk3C4ypRo48C2ZUgWzyzyt75d1/evm3Feeo14qdT9oUQ6aUaTo790Tfz5r2t2yiK2+6wsfarDz5y5pJdXoHkhR2n1GEjH86CCUhTvuLqp/SgtWh5d0sMhmSCFZmJJkVFDktuTla9zc3PrepGDTIi4qqqtybAAC7EsTb3LEk/JNfOv4n8WjjEHD01C6W69QybnBIf5KgAE90yp/sxtVv5L4+Nfo4dSNi696/1ZF7XXf+0Db4tQS5jQegrYPivnfPfBZJdX9ol0Ees0sOnti0uDA5l5GRLHNsQoAJX61cuFSo+lhfS2WJoo2iBBsIyoKi17jttUWnUbHbMy3UN5a4H6C9eiBfaq1rtbJ1BnYNGfA8f41O8OeVhk+IBGwA3+pN68zhP4nXiMtscVnp6f58urW+KaxEvV4jCJej1IxNa/TyGdvfG97V2V8pn0sLa4IiqmHElaTWS7zvOR1xp4FQZYYFULPZQoOxr6tXqMmOP++mA/z8VlSgUpSgUpSgUpSgUpSgi+L8GXUSad2Zl+zyM4A/NlG8RF/I2cm49qh+GcmtHNC82rmni0xJ08TqvYSpS7yAZSkKxAv4+atlKDCaPJSvuCP3FqitDy9EmiTRSfewrEIjkPxKBjvbwfpUxSgpTcjzkdJuJaltL4MeMfVKeMDqAMyLbX82PmpHivKSOIDpZDpZdKCsLxqrAIwCsjI4sykBfm4BvVkpQVNuSVbSzwSTyPLqZEkmnIUMzRtGy2QdqqBGqhR4FSun4EserfUxuydVbSxC2Dutgsn9lwvbceRa/ipelBA8x8vvqZIZYtS+nlg6gVkRHuJAoIIkBH5faufQ8plDJK+qmm1TxtGs8gX7pW3+6jRQq91idt7CrNSgiuH8Ahi0a6PHKERdIhvzAizFvlrkn5NckXLACaJXmdzonyVmAye0bxAP8A7L+fW1WClBFcL4KsM2onLF5NQykk/lRFCpGv9kdx+SxNe8K4Kunm1EiMcdS6yNHYYrIFCswPuwC3+R81KUoKrxjlKSWSYxa2aCHUfzolVWv2hCY3e5iJUWNvrsasWi0aQxpFGMUjVUUeyqAoH7AV0UoI9eEp3Z9zMSST877e1dOjgwULe4Hg+tvSt9Kwx8NixzzUrqfv3Wm0z3Vs8sJ/SX23CD+VjfpffdW9s+pfx0+3xerJSlbqlKUoFKUoFKUoFKUoFKUoFKUoFKUoFKUoFKUoFKUoFKUoFKUoFKUoFKUoFKUoFKUoFKUoFKUoFKUoFKUoFKUoFKUoFKUoFKUoFKUoFKUoFKUoFKUoFKUoFKUoFKUoFKUoFKUoFKUoFKUoFKUoFKUoFKUoFKUoFKUoFKUoFKUoFKUoFKUoFKUoFKUoFKUoFKUoFKUoFKUoFKUoFKUoFKUoFKUoFKUoFKUoFKUoFKUoFKUoFKUoFKUoFKUoFKUo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MSEhUUEhQVFhMVGBgaGBcXGB0dFxsYGBoYFxwcGBgZHCggGBsnGxgXITMiJSkrLy4vGCA1ODMsNygwLisBCgoKDg0OGxAQGzQlICQuLywvMCw3Ny4sLC8tLywsNywxLywyMCwsNC84LC4yLTcsLC8sLC83LCw0LS0uLCwsN//AABEIAOEA4QMBIgACEQEDEQH/xAAbAAEAAgMBAQAAAAAAAAAAAAAABQYCAwQBB//EAEIQAAIBAwIFAwEGAgYIBwEAAAECAwAREgQhBQYTIjFBUWFxFCMyQoGRBzMVUmJysfAWc4KhsrTB0TVkdIOS4fE0/8QAGQEBAAMBAQAAAAAAAAAAAAAAAAECAwQF/8QALhEBAAICAAQFAgQHAAAAAAAAAAECAxEEEiExE1FhkaFB8CJxgdEFFCMyseHx/9oADAMBAAIRAxEAPwD7jSlKBSlKBSlKBSlKBSlKBSlKBSlKBSlKBSlKBSlKBSlKBSlKBSlKBSlKBSlKBSlKBSlKBSlKBSlKBSlKBSlKBSlKBSlKBSlKBSlKBSlKBSlKBSlKBSlKBSlKBSlKBSlKBSlKBSlKBSlKBSlKBSlKBSlKBSlKBSlKBSlKBSlKBSlKBSlKBSlKBSlKBSlaNHrI5lzidXS5GSkEXUlSLj1BBH6UG+lci8ThKswljxR+mxyFhJkFwJvs2RAt7kVnrtbHChkmdY41td3ICi5Ci5O25IH60HRStB1cfU6Wa9UrnhcZYA45Y+bX2vXN/Tmm6by9eLpRMVd8xgrAgEM17AgkD9aCQpUTwzmbR6h8NPqoJXsTjHIrNYWubA+Nx+9atLzhw+Rgkes0zOxsFWZCSfgX3oJuleGoKTmmHcxpNKBcZRxMU2NjZzZdiDvf0qtrRXurNojunqVXf9IpSrMukkCre7SSRIotubnM2sPioqXnR/8AyqC4XLqySAN84RBbbH83gVnOekKTmpC7Xr29UTivMs8TrG8yZOqlejpyQ2f4cHklsb+L2Irjn4pMYJZhLqi0D4yxs8URGwNwFjO3cNr39RVZ4ivZWc9e2n0a9Aa+X8N1yaowYl2ZpgkoknlYC4LqyhWUbhHG42YCrnyegSOaJfEWomUfALZgfs4qcebnnp2TTLzynqVA6znPh8MrRS6uBJFNmV3CkHzvfxU3FKrAMpDKRcEG4IPqCPIrdszpWhdWhkMQZeoqhyl+4KxYAkexKsP0NRvGOa9FpHEep1MUTlQwV2scSSAbe1wf2oJmlc3DtfHPGssLq8b7qym4NiRt+oNZ6TVJKoeNg6G9mU3BsSDv9QR+lBupSlApSlApSlApSlAqofwr/wDDx/r9V/zEtW+qFwDl/W6RlRNah0okkcx/ZwGIkdnI6mZI3bzQQXGEB4PxYHwddKD9DPFWnnLiksfDtVw/VkmeL7O0Mx8ajTjUwgP/AKxdg4/Xe5qw6zlAyaTVabrWOpnabPH8OUiSWtlv+G1/muvnPlWLiMAik7XQho5ALlGHx6gjYj/qBQVz+JWrMfFIFMrQQTabpaidR3RxNMPz3tFkwVMz4yvU/wDxC0McHBpooEVY0WMIg2FhIm1/n3PvXbquCLLqzPIQ8baZtO0TLcFWcOSTfxta1q0PyhI/D5dD9pJjYjoOyXeONWVlRzl95jjYHba1B0cuSakykTcMh0qYn72OeNyTcWXFI1NiLm9/y1Dfw75e0uq4LpkngjcPGwJKjL8bi4a1wR6EG4qe4TpNdDJfU61J48SOmunEZDEizZBjsBfb5qs8J5S4hBp10q8Sw06LiBHp1EmJJJtIzGxNzvbagsP8NdQ78PjDsXMTzRB23LLDK8akn1OKgX+KqfMvEGSJYSSQup1V7m4IWUOgZT+KyyCwO3jY1e+D6RNLDHBCMY41CqPJ29SfUk3JPuapvGlid9XDP1AxmSSJ0idz3wxqR2g7dpBFx4+K5uKiZr+GXPxETNejdwwmHi0ipbpSkhh4Xvj6gsPzG9/3aoLQQzS9eGNA0uSAK2KoixtICcCAAAXAsAbZeKsPB7ib7S8OpnmVAq4w9JLKMMvvWBLW+nnxTScLmSdtRHA/UYvfrToqnM3N1ijbbwbX8iuXw5tr859pYckz7z7Sr/PWibTDQgtkY4ymdtgY2Qiw9hc2BvsKlmlx0es00rBpYVeUuvhg7M8d99muBdT4BAru4pwPU6sqZ10gwuFBEr2BxJ8MgJ29q2aXlVxe86Rhvx9HTxrluTuXyJ3N962jHaLTMR0n9lox2i0zEdP9Kqmk+z6/TTw9+nnljKFB2AMcWSy7XXK4+nvevpHAxjqdanvJHIB8PEq/4oa5NPyzF+E6jVNta3WKj38IFA8VJaHhsOlLGMNk4UMWdmJC3tu5Nhuf3q+LDatvTe/hpjxWrPp3QXKeiiln4oJI0cfbCO9Q23Qg23HisORlXTajiWlj7dLp5Y3jH5U60QlkRfZQ1zb0yrRNy5qxLqH0+vMC6mTqMggRiGwVNnY38IK2nlQLoptLFPIragsZZ27pHLkZltxuUBX4Fq6nSovDOb4f6RXiBlfLUTtA8ZSQIujOKQtmVwuHVXO/iQ19A/ibCph05Kgn7boxewvbrLtf2qR1nDI5NI2jIAgaLpBR+VAuK2+RYW+latVwI6jS6eCScl4JNPI0mG7mBg265bZW9za9Br/iJxsaDQSNHZZH+6hAHiSS4BAUX7Rk+w/LVd/hHxTTxvPoIJGeGPGWAurIxRgBKuMig9stz/7lXLiHAxNq9PqHc46ZZMIrbdSQBeoTfchQQBb8x3rLi3BBNPptQrlJNMzbgXzjdcXjO4sD2m+9io2oJileFgPJrTJrY1/FIg+rAf4mmxvpXJ/ScPpIp/unL/hvW+CZXUMpurAEH3B3FRExKNw2UpSpSUpSg59W9hb3rirfrD3fpWig9AvWTxkeRXRok8muh0BFjQRldeibYis/sq/NeKFVgL7te36eaiZiO44dRIdyFyPte37XqFi4oxmNkY3AXD1BB/8A2rPLIg9AT9KiE0sQNlFpBZ8vXz5Ppa48V5/HY+Itas4ba6/evn0a45rETuHvF9U2n00k7JcopOAYXJ8Bb+Bc2F/S9Qut4zPoyjasxPE4kuYkZWR44nnIsznqKUjcX2IIHm+1i4jGJ4nikF45FKsBcXBFjuNwfkVBajlYSqy6jUTzDpyRoX6YKdVWjZxhGoaTBiuTXsCdtzf0I7Mnfwzi4mLgRyIyBWxcKCyOGwYWYjfFtjYi24FQen5yNg8sEix9CKZ8cSY1ZpVZnOdigCKQFuxudtjaxaXQKkrSAkl0jQg2taPO1tr37zf6DxXJqOUYhBLEZJSJYRAT2ZLGplZQtkAuBKRcg7KL3NyZGGm5khebogMLu8auccHkiyzRRllcYPuVAOJsTak3MsCSdJiwfqPH42DJGstyb7KVZbH1JApoeXY4ZjKjNYtI4TFLBpTkxzCdQjIsQCxAyPoABhxLlGDUySNIZAZVRDiwAARsiV22LAKrH1VQKDVHzjDkMVk3Fg7ABBK0fUWNhlmDYgXtiD25X2rdy9zD9pWPON45XhSYBgArqwXJo7MTYMwFms24NrEGt+t5ViEpkVmUOxYoFjtkUwJyKZgeGxDWuPqDq4Jy+NOUJmlmMcQhjMuHZGCDYYIuROKAk3PYPm4Z8R4z0mKhQbA3JYjwpc7KrHZR7VHvzTsCBGQUEgKMz3QlVyAxUkAtvttY1p47w9m1kcyhuxfAVyrB1kjazIjYuLqd/Iri0HLRV4soupGsPTlXEqHOZl2DuLgPb8V773rltfJvUOa1782od8PMM0hcIo7GYElAAcVZsgTIboQBvbbIXrbwHi8upa2TxFAc1ITJWutgQUOxU3B+vtWiHgswlmlVcTK4IDYXVQCpUMHaym4vt6HYV18P4PLFJ1VEYdkCP3kq1rd+IiHebb72/elYvvqV599W6HXyu+sjyfLTKpTutkWV2W4QKfQCwNcHCdXJqCqE4u2n6t2ZyC+eO6l9kAFvc3v6VLJy6zM8hZA0rKz7OQTGCq+HU2APi/net+j5XSNVXIBVDBQq+AxuwvIzkqT6E2qOTJM9fvqcl5lW9Ic/tAdv5bahQ2MYHYodFuVuWsC2XiynzWqN5gHj6irqImiF27UkTN2VmCfgDWAv6gKCdzVwTluIXuSSxLE4RAksLEkrGDuNjvuK6hwiPb8e2w+9ktb2tnYj49KRgtpEYbKHp3Z5lZo3xMTFlykcWSdicLC5cqO039Ba43q/cFb7lb+mS/8AxYr/ANK8PCIT5iVv73d/xXrrghVFCqoVR4CiwH0A8VrixTTu1x45q2UpStmpSlKDg1X4jWmuvWJ4NclB26M7frW8mo1XI3Brl13FQoXuByYDY+nqdqzyZaY68151CYiZ6QlH1III3HyKqvE9bIHNmY9M2zx2F/e21TfWX+su3yK55NUisqjGz5XO1r+d/rvXB/EcNM1a7vy9fP2+fZpjmYns2JE2FuoSx/NYf7ha1qr8csvVyzO5w6mO3n28VYxIgGxWw28i30rmGrjzMXbiFB9LefHt7VTi+Hrfk/qcuvWes+/59e6aWmN9HHzVGfsUq5uCQql1OLi7qCQRax3qpPxuVtRpHeQqul6sU+7BG1C6bVNLmgFyF6EbDztLcX2NXviWuhiheWZh0UF2a2QAB82AN968WaEyKgwLuplFlvddkL5Wt4cC97kH2r1a610YqlouZtQzmFpIwxOm+9ZFGAn6t7xrKwt90oXJgfvBcH16uJcV1AbUTRzxN0NPCzWUmOQpNq1OILfdkhCCRfcCxIG9nj4dCBiIowp2IwWxF72Ita19679XpYwlgi42C2xFsRey29hc7fNSKCeMagCbotGgjPEZCWVpCTp9RiqjJ+0EE3sdvygDx2aDmKd9UoGAjEyxGM4AkGMSZBjIGzubhcCCo/UWf7Om/au+V9hvkbtf3udz7+tZQaWPqK+CZjYNiMrewa17fFBCcy8c1CNdI8Vj0uo1DRuAZHMWIVFZHIUMT53PxUQOYNSFKM8ZZmhCOqIWJkEjMojWYqBjHdWdwLE3uR3fQJ2TNVI73DBTiTsLEgtawHjYneomTRQLaExxAOSQmC2Yra5xtYkbb/SgpOr5lmm0s330MWOkmcsR/MbOaHsKydlumDdS3dIttvMtqeNyCZY7qYpGkhHaAQU00spIcyZs4eOx7QtmG97E2JtBEbXijIFyLouxPkjbYmszpUuTgmRtc4i5tsLm29qCo6Ti7MmnjaaOUMuilyiuCmU0aYMcyWDAmxNicHv7CU5X41JPIvUwwkjaTEYhoyGUBQBIzOLMQSyrYr82EjwwwSJnCi4MxN+njkykjKxUZbi4b18g12abRoGJRFUt+JgoBPyxA3/X3oKnrONyNNAzTIkaa+ePogMHCQQ6nudg13DYh7Y2s6W3F2yi4/qZFKtOisG0T5YKpxnmKMMFmYhCACMiGsSD5q8Lo4ss8Ez27sRltsO61/itMWi0/cixxdtgyhF2vZgCLfAP7UFe4TzHLJrViLI0Uo1OPaFt0HVRj94XbywJZQLrtt5uFc6aGINkI0DXyyCi+ViL3te9iRf5NdFApSlApSlApSlB4wv5rhlgI8biu+oji/ECgK4srHw3p+hBrDiOIpgpN79lq1m06hlULr+FGSQlAFFvP9ZvPj/rVg0Wr6ovgbe5Atf4964uIcTxKqEZSGBNwNwPax3rg47LwuXBF8n9u+nr+rTHF4tqO7PhOhtGAUw27h7nwT83rj1PBC2ZRVVb9q+9v8P8+KmtNqi65BGA9L2F/pvUbqOMWkXtYBb5KfO/61lxkcHOCkZJ/D019PTfb9fVNOfmnTqGhASwUY2/Db/Ee9QCcBkBDlBjlcx33xv/AL9vSrQupJTLBv7u2Vvpeor+nAJTcNiQAF/NcH2/Wrcb/KT4fi/p0+e3x6mOb9dHHOGO+ndEG/ZiBYeHU/QbCqlxDlXUpMVWLq6OOPsQOAzRNPFI+msxAIUI1gbKUKodgb3bjfF+hpZJwFugvZ2sBuB3EXsBe9QEnOjDrBBp5umILSQylosppelg5A7WA7rAm49vX2KzEx0YSh5OT5JFkvp8Y+hqBp4mZfunZkMQUBiqMCGZSD2ZWBFSnNulYtpRPGdUhdyYAE8CJtiHYLKAbGzH0B8iujifNsunEiyxRCRegUbqHpMk0ohZmJW6FCbkbggrvubSPDOOBo3mlfTmOPIl4mLKoVcmuT4NvapFNi5Zl6ZaaFpGBgBjLhi0Ci7RKWbE/kDAmz9IAki1cQ4QxlkiOjdyYSdPHmgOlzlm6RuXtHja4aO5QbLttV3fnKPKFVim++l6XfGy4/dNMGII3Uqvp83/AAkV4vOMFmcq6kdOwaJw7LKxSMqtsirNcD59KCM1PLs/TcohE0jarNg9mZS5MYDZbAqXxFwAZCdrk1wScvMq5x6MjbUCOP7qMxF4QLoIpPuVZ1t2NfI37ciRZNRzpAImdVlLhZWMfScsnS7WMigXUBrD59L1p0vMcbmNXDq8gXuwbp9Ro+tgJLWLY3Ptt77UFe4Ny4eqqvBhpxL1AhVI4/5BT+VE7C3UUNY3/EpNz4lOSdAztK5dXiivpoCGyVoo2Ylr23JyWM/MFea7nWBdO80Qke0LSr924XCxKM5tdEYggMR6E+BepfhnGI3kMcYbsyGQQ9IshCuquBjkpNiPg+bGgqGk5QliRF+z/eYQiGVSgXTMsjNKfxArlcElAc/B8Wrv1vKoaFwIQZDBqyLsCftDuhha5b8YCjFvyAWBWri7E+a8oKlxLlxg7pHpUfSvMr4BUdb9AKW6TyKhJkBu7ZG9jY3yWS5D4XJAD14SszQ6cPKcCXeOMRMGcMWY5Jlc7EMDe9wLDpwwPg29a7rUClKUClKUClKUCvCa9qJ428iLdW2btxtvv7GsOJz+DjnJMb15LVrzTpKI4IBG4IuK49fpFchpD2qDt4Fz6k1xcCaRhYtZU2xt3fqT6Vjx1pBZcrq/5bd22/p5Fefl4yuTg/GtSZjy9fftv/jSKTF9RKU0Wm6a4g3F7i/kA+nzXPqtAjNlIb3sqjwB/wDd6x4O7umTMCPAAG+22596juMSSBwpbIL3iw3Fr2vaqcRxGGvCVvOPdemon4+pWszfW+qd00OCBb3ttf1t6X/So/WcMRss2Ob3IINrW9q6dAXaMMz3LC4sBt/3NQnENRKJDdgTHtcDYZD1qeMz4aYKTfHMx01v6fPfW9FKzNp1KTW9tzc28/NRy8MQHZj1QQ2Xvv6j22NdaxvhYv3+4At+3tUBHqpTNfIXJwyt27H/AD+9X47Pip4fiUmd9vT579v3Tjrad6lOcU0XWiaMkrlbcD2Ib1+lcHGeX1nkeRX6bSRwqbICLwy9ZG9L7lgR81lzNI6aOUhzmFHcNjfIeLeK5OauLvp2VowGIh1DgFiFJQRWDAefxefT0r1oncMG5uWzIS0szPKzQHLEKoWCUTBVQeAWvc3JN/gATWv0d0ZMiuakZLa63BFxkCCR8giqfxHmDU6eUB1ErwyuLQhlVkbTvIC6ksbJ5JFycbhbm1des5l1AlZgkckETpE+CnJyY0kMiOXxA79o7EkC+XgUGWl5RCYWlxKTCUCNAkY+6khIWMGyErIxuPULttasNBycsTZdQX+5yxjVcuhJ1VLG9yxJbIkm9xa1t9nL2tnk1C9d4ir6YSqIcsQHdbAhmOZHgOLZXPaKhnkdSZR9pv8Ab+n1/tLGLA6rp4HT52sV+7/Bte/pegnv9GTnI0eoaMzdUSWRWukzZdt/DKS1m3Hcbg1h/oQFljkEoJiZWUlFL2WPpFC5NwmJYhRaxN97WqM0T2iXULJN1217xYtM7I6HWvDh0mYoAIr2IAxxv6G+3lDTSOerIJm++1Q6h1UpU4zzRqOgWwsAAo29AaDq1HKN4jGk7IH0yaaQhVJdEDBSL/gbvf32b4vXVouXunqTqOpcnPwiqzB7WEjr/MVfy3FxYXJtvOVnHGW8UAxn2rGvWJ8G9Y0GaSkeDUgjXF6jkQk2FSKLYAUGVK1Fjv42H/esRKdvf1oN9KUoFKUoFYNECQSLkePis6VExE9xrEQuTYXPk/SvTEL5WF7Wv8VnSo5a+Q1qgW9gBc3+prFUXI2tkfPv+tVvm7/+vhf/AKmT/lp6r/KvCo9Jrlj1UbJrS07RapXbDWIxLES77yKpB6bCwwuu1OWvkbfRkQLsLAe1eCJRcWG+5Hvf3qE5z4U80SywELqtM3VhY+CyjuRv7DrdT9QfSqgNXOvDpuJlgmq1/RVG8jTwSSLHEBfyVWQufF2JpyV8ja8do7ARtta+9hWJhW2Nhj6D6VWtR/DzQhCqoyzC5GqDt9pD/wBfq3uWvv7elrVF8qcRfVajhE01i76XWZEeGKtCmX643/WnLWfoncrxq4EkRkkVXRhZlYAqQfQg7EVzablrSolo9NCqtlcKigEEAG9h6gD9hVK52jHS4323HU0At7g9C4H18frXfyDBHJq+vodLJpNGscsUqSMoznV1AHRWRsGTF7sbEhh5FWQua6BQ4kKLne+RAyvbG9/7u30rOPgOlDK6wRB0UKjhFyVQCAFNtgASPoar3OfCodVr+HxaiNZIyNUSreLhIyDtWOl0C8P4jp4dMzDT6uObKAuWRHhCMJIgxJS4YqQDbddqCb0fL8MBJghijLXuURVJuQTew97Vk3C4ypRo48C2ZUgWzyzyt75d1/evm3Feeo14qdT9oUQ6aUaTo790Tfz5r2t2yiK2+6wsfarDz5y5pJdXoHkhR2n1GEjH86CCUhTvuLqp/SgtWh5d0sMhmSCFZmJJkVFDktuTla9zc3PrepGDTIi4qqqtybAAC7EsTb3LEk/JNfOv4n8WjjEHD01C6W69QybnBIf5KgAE90yp/sxtVv5L4+Nfo4dSNi696/1ZF7XXf+0Db4tQS5jQegrYPivnfPfBZJdX9ol0Ees0sOnti0uDA5l5GRLHNsQoAJX61cuFSo+lhfS2WJoo2iBBsIyoKi17jttUWnUbHbMy3UN5a4H6C9eiBfaq1rtbJ1BnYNGfA8f41O8OeVhk+IBGwA3+pN68zhP4nXiMtscVnp6f58urW+KaxEvV4jCJej1IxNa/TyGdvfG97V2V8pn0sLa4IiqmHElaTWS7zvOR1xp4FQZYYFULPZQoOxr6tXqMmOP++mA/z8VlSgUpSgUpSgUpSgUpSgi+L8GXUSad2Zl+zyM4A/NlG8RF/I2cm49qh+GcmtHNC82rmni0xJ08TqvYSpS7yAZSkKxAv4+atlKDCaPJSvuCP3FqitDy9EmiTRSfewrEIjkPxKBjvbwfpUxSgpTcjzkdJuJaltL4MeMfVKeMDqAMyLbX82PmpHivKSOIDpZDpZdKCsLxqrAIwCsjI4sykBfm4BvVkpQVNuSVbSzwSTyPLqZEkmnIUMzRtGy2QdqqBGqhR4FSun4EserfUxuydVbSxC2Dutgsn9lwvbceRa/ipelBA8x8vvqZIZYtS+nlg6gVkRHuJAoIIkBH5faufQ8plDJK+qmm1TxtGs8gX7pW3+6jRQq91idt7CrNSgiuH8Ahi0a6PHKERdIhvzAizFvlrkn5NckXLACaJXmdzonyVmAye0bxAP8A7L+fW1WClBFcL4KsM2onLF5NQykk/lRFCpGv9kdx+SxNe8K4Kunm1EiMcdS6yNHYYrIFCswPuwC3+R81KUoKrxjlKSWSYxa2aCHUfzolVWv2hCY3e5iJUWNvrsasWi0aQxpFGMUjVUUeyqAoH7AV0UoI9eEp3Z9zMSST877e1dOjgwULe4Hg+tvSt9Kwx8NixzzUrqfv3Wm0z3Vs8sJ/SX23CD+VjfpffdW9s+pfx0+3xerJSlbqlKUoFKUoFKUoFKUoFKUoFKUoFKUoFKUoFKUoFKUoFKUoFKUoFKUoFKUoFKUoFKUoFKUoFKUoFKUoFKUoFKUoFKUoFKUoFKUoFKUoFKUoFKUoFKUoFKUoFKUoFKUoFKUoFKUoFKUoFKUoFKUoFKUoFKUoFKUoFKUoFKUoFKUoFKUoFKUoFKUoFKUoFKUoFKUoFKUoFKUoFKUoFKUoFKUoFKUoFKUoFKUoFKUoFKUoFKUoFKUoFKUoFKUoFKUo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799" y="5559506"/>
            <a:ext cx="1664352" cy="536494"/>
          </a:xfrm>
          <a:prstGeom prst="rect">
            <a:avLst/>
          </a:prstGeom>
        </p:spPr>
      </p:pic>
      <p:pic>
        <p:nvPicPr>
          <p:cNvPr id="2050" name="Picture 2" descr="https://registry.sdmx.org/assets/img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068" y="5262705"/>
            <a:ext cx="1324668" cy="5284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173747" y="5879068"/>
            <a:ext cx="233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Data </a:t>
            </a:r>
            <a:r>
              <a:rPr lang="en-US" b="1" dirty="0">
                <a:solidFill>
                  <a:schemeClr val="tx2"/>
                </a:solidFill>
              </a:rPr>
              <a:t>Cube Vocabulary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219200" y="5334000"/>
            <a:ext cx="1143999" cy="1068917"/>
            <a:chOff x="1447800" y="2931583"/>
            <a:chExt cx="1143999" cy="1068917"/>
          </a:xfrm>
        </p:grpSpPr>
        <p:pic>
          <p:nvPicPr>
            <p:cNvPr id="31" name="Picture 6" descr="http://datablend.be/wp-content/uploads/2011/07/rdf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3505200"/>
              <a:ext cx="458199" cy="4953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8" descr="http://shop.jbspl.com/image/data/custom-tabs%20in%20images/api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388783"/>
              <a:ext cx="495300" cy="4953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2" descr="http://www.techchattr.com/wp-content/uploads/2013/09/300x300xExcel-logo-2-e1389215625411.png.pagespeed.ic.92xinn1LX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250" y="293158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ectangle 14"/>
          <p:cNvSpPr/>
          <p:nvPr/>
        </p:nvSpPr>
        <p:spPr>
          <a:xfrm>
            <a:off x="-9144" y="0"/>
            <a:ext cx="9153144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1400" dirty="0" smtClean="0">
                <a:solidFill>
                  <a:schemeClr val="bg1"/>
                </a:solidFill>
              </a:rPr>
              <a:t>Introduction</a:t>
            </a:r>
            <a:r>
              <a:rPr lang="en-US" sz="1400" dirty="0" smtClean="0">
                <a:solidFill>
                  <a:srgbClr val="C0C0C0"/>
                </a:solidFill>
              </a:rPr>
              <a:t>                       Data Integration Framework                               Use Case                              Conclusion </a:t>
            </a:r>
            <a:r>
              <a:rPr lang="en-US" sz="1400" dirty="0">
                <a:solidFill>
                  <a:srgbClr val="C0C0C0"/>
                </a:solidFill>
              </a:rPr>
              <a:t>and Future W</a:t>
            </a:r>
            <a:r>
              <a:rPr lang="en-US" sz="1400" dirty="0" smtClean="0">
                <a:solidFill>
                  <a:srgbClr val="C0C0C0"/>
                </a:solidFill>
              </a:rPr>
              <a:t>ork</a:t>
            </a:r>
            <a:endParaRPr lang="en-US" sz="140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39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7561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Propose a framework for statistical data integration based on:</a:t>
            </a:r>
          </a:p>
          <a:p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Consolidation of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Data format: RDF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Access mechanism: SPARQL query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Standard adoption: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vocabulary - Data cube vocabulary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property, code list – </a:t>
            </a:r>
            <a:r>
              <a:rPr lang="en-US" dirty="0"/>
              <a:t>SDMX’s content-oriented guidelines </a:t>
            </a:r>
            <a:r>
              <a:rPr lang="en-US" dirty="0" smtClean="0"/>
              <a:t>(COG)</a:t>
            </a:r>
            <a:endParaRPr lang="en-US" dirty="0" smtClean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Components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RML mapping service: transforms data from non-RDF formats to RDF format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Metadata repository: uses standards to provide interconnection between data sets</a:t>
            </a:r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Mediator: queries and integrates data</a:t>
            </a:r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26" name="AutoShape 2" descr="data:image/jpeg;base64,/9j/4AAQSkZJRgABAQAAAQABAAD/2wCEAAkGBxMSEhUUEhQVFhMVGBgaGBcXGB0dFxsYGBoYFxwcGBgZHCggGBsnGxgXITMiJSkrLy4vGCA1ODMsNygwLisBCgoKDg0OGxAQGzQlICQuLywvMCw3Ny4sLC8tLywsNywxLywyMCwsNC84LC4yLTcsLC8sLC83LCw0LS0uLCwsN//AABEIAOEA4QMBIgACEQEDEQH/xAAbAAEAAgMBAQAAAAAAAAAAAAAABQYCAwQBB//EAEIQAAIBAwIFAwEGAgYIBwEAAAECAwAREgQhBQYTIjFBUWFxFCMyQoGRBzMVUmJysfAWc4KhsrTB0TVkdIOS4fE0/8QAGQEBAAMBAQAAAAAAAAAAAAAAAAECAwQF/8QALhEBAAICAAQFAgQHAAAAAAAAAAECAxEEEiExE1FhkaFB8CJxgdEFFCMyseHx/9oADAMBAAIRAxEAPwD7jSlKBSlKBSlKBSlKBSlKBSlKBSlKBSlKBSlKBSlKBSlKBSlKBSlKBSlKBSlKBSlKBSlKBSlKBSlKBSlKBSlKBSlKBSlKBSlKBSlKBSlKBSlKBSlKBSlKBSlKBSlKBSlKBSlKBSlKBSlKBSlKBSlKBSlKBSlKBSlKBSlKBSlKBSlKBSlKBSlKBSlKBSlaNHrI5lzidXS5GSkEXUlSLj1BBH6UG+lci8ThKswljxR+mxyFhJkFwJvs2RAt7kVnrtbHChkmdY41td3ICi5Ci5O25IH60HRStB1cfU6Wa9UrnhcZYA45Y+bX2vXN/Tmm6by9eLpRMVd8xgrAgEM17AgkD9aCQpUTwzmbR6h8NPqoJXsTjHIrNYWubA+Nx+9atLzhw+Rgkes0zOxsFWZCSfgX3oJuleGoKTmmHcxpNKBcZRxMU2NjZzZdiDvf0qtrRXurNojunqVXf9IpSrMukkCre7SSRIotubnM2sPioqXnR/8AyqC4XLqySAN84RBbbH83gVnOekKTmpC7Xr29UTivMs8TrG8yZOqlejpyQ2f4cHklsb+L2Irjn4pMYJZhLqi0D4yxs8URGwNwFjO3cNr39RVZ4ivZWc9e2n0a9Aa+X8N1yaowYl2ZpgkoknlYC4LqyhWUbhHG42YCrnyegSOaJfEWomUfALZgfs4qcebnnp2TTLzynqVA6znPh8MrRS6uBJFNmV3CkHzvfxU3FKrAMpDKRcEG4IPqCPIrdszpWhdWhkMQZeoqhyl+4KxYAkexKsP0NRvGOa9FpHEep1MUTlQwV2scSSAbe1wf2oJmlc3DtfHPGssLq8b7qym4NiRt+oNZ6TVJKoeNg6G9mU3BsSDv9QR+lBupSlApSlApSlApSlAqofwr/wDDx/r9V/zEtW+qFwDl/W6RlRNah0okkcx/ZwGIkdnI6mZI3bzQQXGEB4PxYHwddKD9DPFWnnLiksfDtVw/VkmeL7O0Mx8ajTjUwgP/AKxdg4/Xe5qw6zlAyaTVabrWOpnabPH8OUiSWtlv+G1/muvnPlWLiMAik7XQho5ALlGHx6gjYj/qBQVz+JWrMfFIFMrQQTabpaidR3RxNMPz3tFkwVMz4yvU/wDxC0McHBpooEVY0WMIg2FhIm1/n3PvXbquCLLqzPIQ8baZtO0TLcFWcOSTfxta1q0PyhI/D5dD9pJjYjoOyXeONWVlRzl95jjYHba1B0cuSakykTcMh0qYn72OeNyTcWXFI1NiLm9/y1Dfw75e0uq4LpkngjcPGwJKjL8bi4a1wR6EG4qe4TpNdDJfU61J48SOmunEZDEizZBjsBfb5qs8J5S4hBp10q8Sw06LiBHp1EmJJJtIzGxNzvbagsP8NdQ78PjDsXMTzRB23LLDK8akn1OKgX+KqfMvEGSJYSSQup1V7m4IWUOgZT+KyyCwO3jY1e+D6RNLDHBCMY41CqPJ29SfUk3JPuapvGlid9XDP1AxmSSJ0idz3wxqR2g7dpBFx4+K5uKiZr+GXPxETNejdwwmHi0ipbpSkhh4Xvj6gsPzG9/3aoLQQzS9eGNA0uSAK2KoixtICcCAAAXAsAbZeKsPB7ib7S8OpnmVAq4w9JLKMMvvWBLW+nnxTScLmSdtRHA/UYvfrToqnM3N1ijbbwbX8iuXw5tr859pYckz7z7Sr/PWibTDQgtkY4ymdtgY2Qiw9hc2BvsKlmlx0es00rBpYVeUuvhg7M8d99muBdT4BAru4pwPU6sqZ10gwuFBEr2BxJ8MgJ29q2aXlVxe86Rhvx9HTxrluTuXyJ3N962jHaLTMR0n9lox2i0zEdP9Kqmk+z6/TTw9+nnljKFB2AMcWSy7XXK4+nvevpHAxjqdanvJHIB8PEq/4oa5NPyzF+E6jVNta3WKj38IFA8VJaHhsOlLGMNk4UMWdmJC3tu5Nhuf3q+LDatvTe/hpjxWrPp3QXKeiiln4oJI0cfbCO9Q23Qg23HisORlXTajiWlj7dLp5Y3jH5U60QlkRfZQ1zb0yrRNy5qxLqH0+vMC6mTqMggRiGwVNnY38IK2nlQLoptLFPIragsZZ27pHLkZltxuUBX4Fq6nSovDOb4f6RXiBlfLUTtA8ZSQIujOKQtmVwuHVXO/iQ19A/ibCph05Kgn7boxewvbrLtf2qR1nDI5NI2jIAgaLpBR+VAuK2+RYW+latVwI6jS6eCScl4JNPI0mG7mBg265bZW9za9Br/iJxsaDQSNHZZH+6hAHiSS4BAUX7Rk+w/LVd/hHxTTxvPoIJGeGPGWAurIxRgBKuMig9stz/7lXLiHAxNq9PqHc46ZZMIrbdSQBeoTfchQQBb8x3rLi3BBNPptQrlJNMzbgXzjdcXjO4sD2m+9io2oJileFgPJrTJrY1/FIg+rAf4mmxvpXJ/ScPpIp/unL/hvW+CZXUMpurAEH3B3FRExKNw2UpSpSUpSg59W9hb3rirfrD3fpWig9AvWTxkeRXRok8muh0BFjQRldeibYis/sq/NeKFVgL7te36eaiZiO44dRIdyFyPte37XqFi4oxmNkY3AXD1BB/8A2rPLIg9AT9KiE0sQNlFpBZ8vXz5Ppa48V5/HY+Itas4ba6/evn0a45rETuHvF9U2n00k7JcopOAYXJ8Bb+Bc2F/S9Qut4zPoyjasxPE4kuYkZWR44nnIsznqKUjcX2IIHm+1i4jGJ4nikF45FKsBcXBFjuNwfkVBajlYSqy6jUTzDpyRoX6YKdVWjZxhGoaTBiuTXsCdtzf0I7Mnfwzi4mLgRyIyBWxcKCyOGwYWYjfFtjYi24FQen5yNg8sEix9CKZ8cSY1ZpVZnOdigCKQFuxudtjaxaXQKkrSAkl0jQg2taPO1tr37zf6DxXJqOUYhBLEZJSJYRAT2ZLGplZQtkAuBKRcg7KL3NyZGGm5khebogMLu8auccHkiyzRRllcYPuVAOJsTak3MsCSdJiwfqPH42DJGstyb7KVZbH1JApoeXY4ZjKjNYtI4TFLBpTkxzCdQjIsQCxAyPoABhxLlGDUySNIZAZVRDiwAARsiV22LAKrH1VQKDVHzjDkMVk3Fg7ABBK0fUWNhlmDYgXtiD25X2rdy9zD9pWPON45XhSYBgArqwXJo7MTYMwFms24NrEGt+t5ViEpkVmUOxYoFjtkUwJyKZgeGxDWuPqDq4Jy+NOUJmlmMcQhjMuHZGCDYYIuROKAk3PYPm4Z8R4z0mKhQbA3JYjwpc7KrHZR7VHvzTsCBGQUEgKMz3QlVyAxUkAtvttY1p47w9m1kcyhuxfAVyrB1kjazIjYuLqd/Iri0HLRV4soupGsPTlXEqHOZl2DuLgPb8V773rltfJvUOa1782od8PMM0hcIo7GYElAAcVZsgTIboQBvbbIXrbwHi8upa2TxFAc1ITJWutgQUOxU3B+vtWiHgswlmlVcTK4IDYXVQCpUMHaym4vt6HYV18P4PLFJ1VEYdkCP3kq1rd+IiHebb72/elYvvqV599W6HXyu+sjyfLTKpTutkWV2W4QKfQCwNcHCdXJqCqE4u2n6t2ZyC+eO6l9kAFvc3v6VLJy6zM8hZA0rKz7OQTGCq+HU2APi/net+j5XSNVXIBVDBQq+AxuwvIzkqT6E2qOTJM9fvqcl5lW9Ic/tAdv5bahQ2MYHYodFuVuWsC2XiynzWqN5gHj6irqImiF27UkTN2VmCfgDWAv6gKCdzVwTluIXuSSxLE4RAksLEkrGDuNjvuK6hwiPb8e2w+9ktb2tnYj49KRgtpEYbKHp3Z5lZo3xMTFlykcWSdicLC5cqO039Ba43q/cFb7lb+mS/8AxYr/ANK8PCIT5iVv73d/xXrrghVFCqoVR4CiwH0A8VrixTTu1x45q2UpStmpSlKDg1X4jWmuvWJ4NclB26M7frW8mo1XI3Brl13FQoXuByYDY+nqdqzyZaY68151CYiZ6QlH1III3HyKqvE9bIHNmY9M2zx2F/e21TfWX+su3yK55NUisqjGz5XO1r+d/rvXB/EcNM1a7vy9fP2+fZpjmYns2JE2FuoSx/NYf7ha1qr8csvVyzO5w6mO3n28VYxIgGxWw28i30rmGrjzMXbiFB9LefHt7VTi+Hrfk/qcuvWes+/59e6aWmN9HHzVGfsUq5uCQql1OLi7qCQRax3qpPxuVtRpHeQqul6sU+7BG1C6bVNLmgFyF6EbDztLcX2NXviWuhiheWZh0UF2a2QAB82AN968WaEyKgwLuplFlvddkL5Wt4cC97kH2r1a610YqlouZtQzmFpIwxOm+9ZFGAn6t7xrKwt90oXJgfvBcH16uJcV1AbUTRzxN0NPCzWUmOQpNq1OILfdkhCCRfcCxIG9nj4dCBiIowp2IwWxF72Ita19679XpYwlgi42C2xFsRey29hc7fNSKCeMagCbotGgjPEZCWVpCTp9RiqjJ+0EE3sdvygDx2aDmKd9UoGAjEyxGM4AkGMSZBjIGzubhcCCo/UWf7Om/au+V9hvkbtf3udz7+tZQaWPqK+CZjYNiMrewa17fFBCcy8c1CNdI8Vj0uo1DRuAZHMWIVFZHIUMT53PxUQOYNSFKM8ZZmhCOqIWJkEjMojWYqBjHdWdwLE3uR3fQJ2TNVI73DBTiTsLEgtawHjYneomTRQLaExxAOSQmC2Yra5xtYkbb/SgpOr5lmm0s330MWOkmcsR/MbOaHsKydlumDdS3dIttvMtqeNyCZY7qYpGkhHaAQU00spIcyZs4eOx7QtmG97E2JtBEbXijIFyLouxPkjbYmszpUuTgmRtc4i5tsLm29qCo6Ti7MmnjaaOUMuilyiuCmU0aYMcyWDAmxNicHv7CU5X41JPIvUwwkjaTEYhoyGUBQBIzOLMQSyrYr82EjwwwSJnCi4MxN+njkykjKxUZbi4b18g12abRoGJRFUt+JgoBPyxA3/X3oKnrONyNNAzTIkaa+ePogMHCQQ6nudg13DYh7Y2s6W3F2yi4/qZFKtOisG0T5YKpxnmKMMFmYhCACMiGsSD5q8Lo4ss8Ez27sRltsO61/itMWi0/cixxdtgyhF2vZgCLfAP7UFe4TzHLJrViLI0Uo1OPaFt0HVRj94XbywJZQLrtt5uFc6aGINkI0DXyyCi+ViL3te9iRf5NdFApSlApSlApSlB4wv5rhlgI8biu+oji/ECgK4srHw3p+hBrDiOIpgpN79lq1m06hlULr+FGSQlAFFvP9ZvPj/rVg0Wr6ovgbe5Atf4964uIcTxKqEZSGBNwNwPax3rg47LwuXBF8n9u+nr+rTHF4tqO7PhOhtGAUw27h7nwT83rj1PBC2ZRVVb9q+9v8P8+KmtNqi65BGA9L2F/pvUbqOMWkXtYBb5KfO/61lxkcHOCkZJ/D019PTfb9fVNOfmnTqGhASwUY2/Db/Ee9QCcBkBDlBjlcx33xv/AL9vSrQupJTLBv7u2Vvpeor+nAJTcNiQAF/NcH2/Wrcb/KT4fi/p0+e3x6mOb9dHHOGO+ndEG/ZiBYeHU/QbCqlxDlXUpMVWLq6OOPsQOAzRNPFI+msxAIUI1gbKUKodgb3bjfF+hpZJwFugvZ2sBuB3EXsBe9QEnOjDrBBp5umILSQylosppelg5A7WA7rAm49vX2KzEx0YSh5OT5JFkvp8Y+hqBp4mZfunZkMQUBiqMCGZSD2ZWBFSnNulYtpRPGdUhdyYAE8CJtiHYLKAbGzH0B8iujifNsunEiyxRCRegUbqHpMk0ohZmJW6FCbkbggrvubSPDOOBo3mlfTmOPIl4mLKoVcmuT4NvapFNi5Zl6ZaaFpGBgBjLhi0Ci7RKWbE/kDAmz9IAki1cQ4QxlkiOjdyYSdPHmgOlzlm6RuXtHja4aO5QbLttV3fnKPKFVim++l6XfGy4/dNMGII3Uqvp83/AAkV4vOMFmcq6kdOwaJw7LKxSMqtsirNcD59KCM1PLs/TcohE0jarNg9mZS5MYDZbAqXxFwAZCdrk1wScvMq5x6MjbUCOP7qMxF4QLoIpPuVZ1t2NfI37ciRZNRzpAImdVlLhZWMfScsnS7WMigXUBrD59L1p0vMcbmNXDq8gXuwbp9Ro+tgJLWLY3Ptt77UFe4Ny4eqqvBhpxL1AhVI4/5BT+VE7C3UUNY3/EpNz4lOSdAztK5dXiivpoCGyVoo2Ylr23JyWM/MFea7nWBdO80Qke0LSr924XCxKM5tdEYggMR6E+BepfhnGI3kMcYbsyGQQ9IshCuquBjkpNiPg+bGgqGk5QliRF+z/eYQiGVSgXTMsjNKfxArlcElAc/B8Wrv1vKoaFwIQZDBqyLsCftDuhha5b8YCjFvyAWBWri7E+a8oKlxLlxg7pHpUfSvMr4BUdb9AKW6TyKhJkBu7ZG9jY3yWS5D4XJAD14SszQ6cPKcCXeOMRMGcMWY5Jlc7EMDe9wLDpwwPg29a7rUClKUClKUClKUCvCa9qJ428iLdW2btxtvv7GsOJz+DjnJMb15LVrzTpKI4IBG4IuK49fpFchpD2qDt4Fz6k1xcCaRhYtZU2xt3fqT6Vjx1pBZcrq/5bd22/p5Fefl4yuTg/GtSZjy9fftv/jSKTF9RKU0Wm6a4g3F7i/kA+nzXPqtAjNlIb3sqjwB/wDd6x4O7umTMCPAAG+22596juMSSBwpbIL3iw3Fr2vaqcRxGGvCVvOPdemon4+pWszfW+qd00OCBb3ttf1t6X/So/WcMRss2Ob3IINrW9q6dAXaMMz3LC4sBt/3NQnENRKJDdgTHtcDYZD1qeMz4aYKTfHMx01v6fPfW9FKzNp1KTW9tzc28/NRy8MQHZj1QQ2Xvv6j22NdaxvhYv3+4At+3tUBHqpTNfIXJwyt27H/AD+9X47Pip4fiUmd9vT579v3Tjrad6lOcU0XWiaMkrlbcD2Ib1+lcHGeX1nkeRX6bSRwqbICLwy9ZG9L7lgR81lzNI6aOUhzmFHcNjfIeLeK5OauLvp2VowGIh1DgFiFJQRWDAefxefT0r1oncMG5uWzIS0szPKzQHLEKoWCUTBVQeAWvc3JN/gATWv0d0ZMiuakZLa63BFxkCCR8giqfxHmDU6eUB1ErwyuLQhlVkbTvIC6ksbJ5JFycbhbm1des5l1AlZgkckETpE+CnJyY0kMiOXxA79o7EkC+XgUGWl5RCYWlxKTCUCNAkY+6khIWMGyErIxuPULttasNBycsTZdQX+5yxjVcuhJ1VLG9yxJbIkm9xa1t9nL2tnk1C9d4ir6YSqIcsQHdbAhmOZHgOLZXPaKhnkdSZR9pv8Ab+n1/tLGLA6rp4HT52sV+7/Bte/pegnv9GTnI0eoaMzdUSWRWukzZdt/DKS1m3Hcbg1h/oQFljkEoJiZWUlFL2WPpFC5NwmJYhRaxN97WqM0T2iXULJN1217xYtM7I6HWvDh0mYoAIr2IAxxv6G+3lDTSOerIJm++1Q6h1UpU4zzRqOgWwsAAo29AaDq1HKN4jGk7IH0yaaQhVJdEDBSL/gbvf32b4vXVouXunqTqOpcnPwiqzB7WEjr/MVfy3FxYXJtvOVnHGW8UAxn2rGvWJ8G9Y0GaSkeDUgjXF6jkQk2FSKLYAUGVK1Fjv42H/esRKdvf1oN9KUoFKUoFYNECQSLkePis6VExE9xrEQuTYXPk/SvTEL5WF7Wv8VnSo5a+Q1qgW9gBc3+prFUXI2tkfPv+tVvm7/+vhf/AKmT/lp6r/KvCo9Jrlj1UbJrS07RapXbDWIxLES77yKpB6bCwwuu1OWvkbfRkQLsLAe1eCJRcWG+5Hvf3qE5z4U80SywELqtM3VhY+CyjuRv7DrdT9QfSqgNXOvDpuJlgmq1/RVG8jTwSSLHEBfyVWQufF2JpyV8ja8do7ARtta+9hWJhW2Nhj6D6VWtR/DzQhCqoyzC5GqDt9pD/wBfq3uWvv7elrVF8qcRfVajhE01i76XWZEeGKtCmX643/WnLWfoncrxq4EkRkkVXRhZlYAqQfQg7EVzablrSolo9NCqtlcKigEEAG9h6gD9hVK52jHS4323HU0At7g9C4H18frXfyDBHJq+vodLJpNGscsUqSMoznV1AHRWRsGTF7sbEhh5FWQua6BQ4kKLne+RAyvbG9/7u30rOPgOlDK6wRB0UKjhFyVQCAFNtgASPoar3OfCodVr+HxaiNZIyNUSreLhIyDtWOl0C8P4jp4dMzDT6uObKAuWRHhCMJIgxJS4YqQDbddqCb0fL8MBJghijLXuURVJuQTew97Vk3C4ypRo48C2ZUgWzyzyt75d1/evm3Feeo14qdT9oUQ6aUaTo790Tfz5r2t2yiK2+6wsfarDz5y5pJdXoHkhR2n1GEjH86CCUhTvuLqp/SgtWh5d0sMhmSCFZmJJkVFDktuTla9zc3PrepGDTIi4qqqtybAAC7EsTb3LEk/JNfOv4n8WjjEHD01C6W69QybnBIf5KgAE90yp/sxtVv5L4+Nfo4dSNi696/1ZF7XXf+0Db4tQS5jQegrYPivnfPfBZJdX9ol0Ees0sOnti0uDA5l5GRLHNsQoAJX61cuFSo+lhfS2WJoo2iBBsIyoKi17jttUWnUbHbMy3UN5a4H6C9eiBfaq1rtbJ1BnYNGfA8f41O8OeVhk+IBGwA3+pN68zhP4nXiMtscVnp6f58urW+KaxEvV4jCJej1IxNa/TyGdvfG97V2V8pn0sLa4IiqmHElaTWS7zvOR1xp4FQZYYFULPZQoOxr6tXqMmOP++mA/z8VlSgUpSgUpSgUpSgUpSgi+L8GXUSad2Zl+zyM4A/NlG8RF/I2cm49qh+GcmtHNC82rmni0xJ08TqvYSpS7yAZSkKxAv4+atlKDCaPJSvuCP3FqitDy9EmiTRSfewrEIjkPxKBjvbwfpUxSgpTcjzkdJuJaltL4MeMfVKeMDqAMyLbX82PmpHivKSOIDpZDpZdKCsLxqrAIwCsjI4sykBfm4BvVkpQVNuSVbSzwSTyPLqZEkmnIUMzRtGy2QdqqBGqhR4FSun4EserfUxuydVbSxC2Dutgsn9lwvbceRa/ipelBA8x8vvqZIZYtS+nlg6gVkRHuJAoIIkBH5faufQ8plDJK+qmm1TxtGs8gX7pW3+6jRQq91idt7CrNSgiuH8Ahi0a6PHKERdIhvzAizFvlrkn5NckXLACaJXmdzonyVmAye0bxAP8A7L+fW1WClBFcL4KsM2onLF5NQykk/lRFCpGv9kdx+SxNe8K4Kunm1EiMcdS6yNHYYrIFCswPuwC3+R81KUoKrxjlKSWSYxa2aCHUfzolVWv2hCY3e5iJUWNvrsasWi0aQxpFGMUjVUUeyqAoH7AV0UoI9eEp3Z9zMSST877e1dOjgwULe4Hg+tvSt9Kwx8NixzzUrqfv3Wm0z3Vs8sJ/SX23CD+VjfpffdW9s+pfx0+3xerJSlbqlKUoFKUoFKUoFKUoFKUoFKUoFKUoFKUoFKUoFKUoFKUoFKUoFKUoFKUoFKUoFKUoFKUoFKUoFKUoFKUoFKUoFKUoFKUoFKUoFKUoFKUoFKUoFKUoFKUoFKUoFKUoFKUoFKUoFKUoFKUoFKUoFKUoFKUoFKUoFKUoFKUoFKUoFKUoFKUoFKUoFKUoFKUoFKUoFKUoFKUoFKUoFKUoFKUoFKUoFKUoFKUoFKUoFKUoFKUoFKUoFKUoFKUoFKUo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MSEhUUEhQVFhMVGBgaGBcXGB0dFxsYGBoYFxwcGBgZHCggGBsnGxgXITMiJSkrLy4vGCA1ODMsNygwLisBCgoKDg0OGxAQGzQlICQuLywvMCw3Ny4sLC8tLywsNywxLywyMCwsNC84LC4yLTcsLC8sLC83LCw0LS0uLCwsN//AABEIAOEA4QMBIgACEQEDEQH/xAAbAAEAAgMBAQAAAAAAAAAAAAAABQYCAwQBB//EAEIQAAIBAwIFAwEGAgYIBwEAAAECAwAREgQhBQYTIjFBUWFxFCMyQoGRBzMVUmJysfAWc4KhsrTB0TVkdIOS4fE0/8QAGQEBAAMBAQAAAAAAAAAAAAAAAAECAwQF/8QALhEBAAICAAQFAgQHAAAAAAAAAAECAxEEEiExE1FhkaFB8CJxgdEFFCMyseHx/9oADAMBAAIRAxEAPwD7jSlKBSlKBSlKBSlKBSlKBSlKBSlKBSlKBSlKBSlKBSlKBSlKBSlKBSlKBSlKBSlKBSlKBSlKBSlKBSlKBSlKBSlKBSlKBSlKBSlKBSlKBSlKBSlKBSlKBSlKBSlKBSlKBSlKBSlKBSlKBSlKBSlKBSlKBSlKBSlKBSlKBSlKBSlKBSlKBSlKBSlKBSlaNHrI5lzidXS5GSkEXUlSLj1BBH6UG+lci8ThKswljxR+mxyFhJkFwJvs2RAt7kVnrtbHChkmdY41td3ICi5Ci5O25IH60HRStB1cfU6Wa9UrnhcZYA45Y+bX2vXN/Tmm6by9eLpRMVd8xgrAgEM17AgkD9aCQpUTwzmbR6h8NPqoJXsTjHIrNYWubA+Nx+9atLzhw+Rgkes0zOxsFWZCSfgX3oJuleGoKTmmHcxpNKBcZRxMU2NjZzZdiDvf0qtrRXurNojunqVXf9IpSrMukkCre7SSRIotubnM2sPioqXnR/8AyqC4XLqySAN84RBbbH83gVnOekKTmpC7Xr29UTivMs8TrG8yZOqlejpyQ2f4cHklsb+L2Irjn4pMYJZhLqi0D4yxs8URGwNwFjO3cNr39RVZ4ivZWc9e2n0a9Aa+X8N1yaowYl2ZpgkoknlYC4LqyhWUbhHG42YCrnyegSOaJfEWomUfALZgfs4qcebnnp2TTLzynqVA6znPh8MrRS6uBJFNmV3CkHzvfxU3FKrAMpDKRcEG4IPqCPIrdszpWhdWhkMQZeoqhyl+4KxYAkexKsP0NRvGOa9FpHEep1MUTlQwV2scSSAbe1wf2oJmlc3DtfHPGssLq8b7qym4NiRt+oNZ6TVJKoeNg6G9mU3BsSDv9QR+lBupSlApSlApSlApSlAqofwr/wDDx/r9V/zEtW+qFwDl/W6RlRNah0okkcx/ZwGIkdnI6mZI3bzQQXGEB4PxYHwddKD9DPFWnnLiksfDtVw/VkmeL7O0Mx8ajTjUwgP/AKxdg4/Xe5qw6zlAyaTVabrWOpnabPH8OUiSWtlv+G1/muvnPlWLiMAik7XQho5ALlGHx6gjYj/qBQVz+JWrMfFIFMrQQTabpaidR3RxNMPz3tFkwVMz4yvU/wDxC0McHBpooEVY0WMIg2FhIm1/n3PvXbquCLLqzPIQ8baZtO0TLcFWcOSTfxta1q0PyhI/D5dD9pJjYjoOyXeONWVlRzl95jjYHba1B0cuSakykTcMh0qYn72OeNyTcWXFI1NiLm9/y1Dfw75e0uq4LpkngjcPGwJKjL8bi4a1wR6EG4qe4TpNdDJfU61J48SOmunEZDEizZBjsBfb5qs8J5S4hBp10q8Sw06LiBHp1EmJJJtIzGxNzvbagsP8NdQ78PjDsXMTzRB23LLDK8akn1OKgX+KqfMvEGSJYSSQup1V7m4IWUOgZT+KyyCwO3jY1e+D6RNLDHBCMY41CqPJ29SfUk3JPuapvGlid9XDP1AxmSSJ0idz3wxqR2g7dpBFx4+K5uKiZr+GXPxETNejdwwmHi0ipbpSkhh4Xvj6gsPzG9/3aoLQQzS9eGNA0uSAK2KoixtICcCAAAXAsAbZeKsPB7ib7S8OpnmVAq4w9JLKMMvvWBLW+nnxTScLmSdtRHA/UYvfrToqnM3N1ijbbwbX8iuXw5tr859pYckz7z7Sr/PWibTDQgtkY4ymdtgY2Qiw9hc2BvsKlmlx0es00rBpYVeUuvhg7M8d99muBdT4BAru4pwPU6sqZ10gwuFBEr2BxJ8MgJ29q2aXlVxe86Rhvx9HTxrluTuXyJ3N962jHaLTMR0n9lox2i0zEdP9Kqmk+z6/TTw9+nnljKFB2AMcWSy7XXK4+nvevpHAxjqdanvJHIB8PEq/4oa5NPyzF+E6jVNta3WKj38IFA8VJaHhsOlLGMNk4UMWdmJC3tu5Nhuf3q+LDatvTe/hpjxWrPp3QXKeiiln4oJI0cfbCO9Q23Qg23HisORlXTajiWlj7dLp5Y3jH5U60QlkRfZQ1zb0yrRNy5qxLqH0+vMC6mTqMggRiGwVNnY38IK2nlQLoptLFPIragsZZ27pHLkZltxuUBX4Fq6nSovDOb4f6RXiBlfLUTtA8ZSQIujOKQtmVwuHVXO/iQ19A/ibCph05Kgn7boxewvbrLtf2qR1nDI5NI2jIAgaLpBR+VAuK2+RYW+latVwI6jS6eCScl4JNPI0mG7mBg265bZW9za9Br/iJxsaDQSNHZZH+6hAHiSS4BAUX7Rk+w/LVd/hHxTTxvPoIJGeGPGWAurIxRgBKuMig9stz/7lXLiHAxNq9PqHc46ZZMIrbdSQBeoTfchQQBb8x3rLi3BBNPptQrlJNMzbgXzjdcXjO4sD2m+9io2oJileFgPJrTJrY1/FIg+rAf4mmxvpXJ/ScPpIp/unL/hvW+CZXUMpurAEH3B3FRExKNw2UpSpSUpSg59W9hb3rirfrD3fpWig9AvWTxkeRXRok8muh0BFjQRldeibYis/sq/NeKFVgL7te36eaiZiO44dRIdyFyPte37XqFi4oxmNkY3AXD1BB/8A2rPLIg9AT9KiE0sQNlFpBZ8vXz5Ppa48V5/HY+Itas4ba6/evn0a45rETuHvF9U2n00k7JcopOAYXJ8Bb+Bc2F/S9Qut4zPoyjasxPE4kuYkZWR44nnIsznqKUjcX2IIHm+1i4jGJ4nikF45FKsBcXBFjuNwfkVBajlYSqy6jUTzDpyRoX6YKdVWjZxhGoaTBiuTXsCdtzf0I7Mnfwzi4mLgRyIyBWxcKCyOGwYWYjfFtjYi24FQen5yNg8sEix9CKZ8cSY1ZpVZnOdigCKQFuxudtjaxaXQKkrSAkl0jQg2taPO1tr37zf6DxXJqOUYhBLEZJSJYRAT2ZLGplZQtkAuBKRcg7KL3NyZGGm5khebogMLu8auccHkiyzRRllcYPuVAOJsTak3MsCSdJiwfqPH42DJGstyb7KVZbH1JApoeXY4ZjKjNYtI4TFLBpTkxzCdQjIsQCxAyPoABhxLlGDUySNIZAZVRDiwAARsiV22LAKrH1VQKDVHzjDkMVk3Fg7ABBK0fUWNhlmDYgXtiD25X2rdy9zD9pWPON45XhSYBgArqwXJo7MTYMwFms24NrEGt+t5ViEpkVmUOxYoFjtkUwJyKZgeGxDWuPqDq4Jy+NOUJmlmMcQhjMuHZGCDYYIuROKAk3PYPm4Z8R4z0mKhQbA3JYjwpc7KrHZR7VHvzTsCBGQUEgKMz3QlVyAxUkAtvttY1p47w9m1kcyhuxfAVyrB1kjazIjYuLqd/Iri0HLRV4soupGsPTlXEqHOZl2DuLgPb8V773rltfJvUOa1782od8PMM0hcIo7GYElAAcVZsgTIboQBvbbIXrbwHi8upa2TxFAc1ITJWutgQUOxU3B+vtWiHgswlmlVcTK4IDYXVQCpUMHaym4vt6HYV18P4PLFJ1VEYdkCP3kq1rd+IiHebb72/elYvvqV599W6HXyu+sjyfLTKpTutkWV2W4QKfQCwNcHCdXJqCqE4u2n6t2ZyC+eO6l9kAFvc3v6VLJy6zM8hZA0rKz7OQTGCq+HU2APi/net+j5XSNVXIBVDBQq+AxuwvIzkqT6E2qOTJM9fvqcl5lW9Ic/tAdv5bahQ2MYHYodFuVuWsC2XiynzWqN5gHj6irqImiF27UkTN2VmCfgDWAv6gKCdzVwTluIXuSSxLE4RAksLEkrGDuNjvuK6hwiPb8e2w+9ktb2tnYj49KRgtpEYbKHp3Z5lZo3xMTFlykcWSdicLC5cqO039Ba43q/cFb7lb+mS/8AxYr/ANK8PCIT5iVv73d/xXrrghVFCqoVR4CiwH0A8VrixTTu1x45q2UpStmpSlKDg1X4jWmuvWJ4NclB26M7frW8mo1XI3Brl13FQoXuByYDY+nqdqzyZaY68151CYiZ6QlH1III3HyKqvE9bIHNmY9M2zx2F/e21TfWX+su3yK55NUisqjGz5XO1r+d/rvXB/EcNM1a7vy9fP2+fZpjmYns2JE2FuoSx/NYf7ha1qr8csvVyzO5w6mO3n28VYxIgGxWw28i30rmGrjzMXbiFB9LefHt7VTi+Hrfk/qcuvWes+/59e6aWmN9HHzVGfsUq5uCQql1OLi7qCQRax3qpPxuVtRpHeQqul6sU+7BG1C6bVNLmgFyF6EbDztLcX2NXviWuhiheWZh0UF2a2QAB82AN968WaEyKgwLuplFlvddkL5Wt4cC97kH2r1a610YqlouZtQzmFpIwxOm+9ZFGAn6t7xrKwt90oXJgfvBcH16uJcV1AbUTRzxN0NPCzWUmOQpNq1OILfdkhCCRfcCxIG9nj4dCBiIowp2IwWxF72Ita19679XpYwlgi42C2xFsRey29hc7fNSKCeMagCbotGgjPEZCWVpCTp9RiqjJ+0EE3sdvygDx2aDmKd9UoGAjEyxGM4AkGMSZBjIGzubhcCCo/UWf7Om/au+V9hvkbtf3udz7+tZQaWPqK+CZjYNiMrewa17fFBCcy8c1CNdI8Vj0uo1DRuAZHMWIVFZHIUMT53PxUQOYNSFKM8ZZmhCOqIWJkEjMojWYqBjHdWdwLE3uR3fQJ2TNVI73DBTiTsLEgtawHjYneomTRQLaExxAOSQmC2Yra5xtYkbb/SgpOr5lmm0s330MWOkmcsR/MbOaHsKydlumDdS3dIttvMtqeNyCZY7qYpGkhHaAQU00spIcyZs4eOx7QtmG97E2JtBEbXijIFyLouxPkjbYmszpUuTgmRtc4i5tsLm29qCo6Ti7MmnjaaOUMuilyiuCmU0aYMcyWDAmxNicHv7CU5X41JPIvUwwkjaTEYhoyGUBQBIzOLMQSyrYr82EjwwwSJnCi4MxN+njkykjKxUZbi4b18g12abRoGJRFUt+JgoBPyxA3/X3oKnrONyNNAzTIkaa+ePogMHCQQ6nudg13DYh7Y2s6W3F2yi4/qZFKtOisG0T5YKpxnmKMMFmYhCACMiGsSD5q8Lo4ss8Ez27sRltsO61/itMWi0/cixxdtgyhF2vZgCLfAP7UFe4TzHLJrViLI0Uo1OPaFt0HVRj94XbywJZQLrtt5uFc6aGINkI0DXyyCi+ViL3te9iRf5NdFApSlApSlApSlB4wv5rhlgI8biu+oji/ECgK4srHw3p+hBrDiOIpgpN79lq1m06hlULr+FGSQlAFFvP9ZvPj/rVg0Wr6ovgbe5Atf4964uIcTxKqEZSGBNwNwPax3rg47LwuXBF8n9u+nr+rTHF4tqO7PhOhtGAUw27h7nwT83rj1PBC2ZRVVb9q+9v8P8+KmtNqi65BGA9L2F/pvUbqOMWkXtYBb5KfO/61lxkcHOCkZJ/D019PTfb9fVNOfmnTqGhASwUY2/Db/Ee9QCcBkBDlBjlcx33xv/AL9vSrQupJTLBv7u2Vvpeor+nAJTcNiQAF/NcH2/Wrcb/KT4fi/p0+e3x6mOb9dHHOGO+ndEG/ZiBYeHU/QbCqlxDlXUpMVWLq6OOPsQOAzRNPFI+msxAIUI1gbKUKodgb3bjfF+hpZJwFugvZ2sBuB3EXsBe9QEnOjDrBBp5umILSQylosppelg5A7WA7rAm49vX2KzEx0YSh5OT5JFkvp8Y+hqBp4mZfunZkMQUBiqMCGZSD2ZWBFSnNulYtpRPGdUhdyYAE8CJtiHYLKAbGzH0B8iujifNsunEiyxRCRegUbqHpMk0ohZmJW6FCbkbggrvubSPDOOBo3mlfTmOPIl4mLKoVcmuT4NvapFNi5Zl6ZaaFpGBgBjLhi0Ci7RKWbE/kDAmz9IAki1cQ4QxlkiOjdyYSdPHmgOlzlm6RuXtHja4aO5QbLttV3fnKPKFVim++l6XfGy4/dNMGII3Uqvp83/AAkV4vOMFmcq6kdOwaJw7LKxSMqtsirNcD59KCM1PLs/TcohE0jarNg9mZS5MYDZbAqXxFwAZCdrk1wScvMq5x6MjbUCOP7qMxF4QLoIpPuVZ1t2NfI37ciRZNRzpAImdVlLhZWMfScsnS7WMigXUBrD59L1p0vMcbmNXDq8gXuwbp9Ro+tgJLWLY3Ptt77UFe4Ny4eqqvBhpxL1AhVI4/5BT+VE7C3UUNY3/EpNz4lOSdAztK5dXiivpoCGyVoo2Ylr23JyWM/MFea7nWBdO80Qke0LSr924XCxKM5tdEYggMR6E+BepfhnGI3kMcYbsyGQQ9IshCuquBjkpNiPg+bGgqGk5QliRF+z/eYQiGVSgXTMsjNKfxArlcElAc/B8Wrv1vKoaFwIQZDBqyLsCftDuhha5b8YCjFvyAWBWri7E+a8oKlxLlxg7pHpUfSvMr4BUdb9AKW6TyKhJkBu7ZG9jY3yWS5D4XJAD14SszQ6cPKcCXeOMRMGcMWY5Jlc7EMDe9wLDpwwPg29a7rUClKUClKUClKUCvCa9qJ428iLdW2btxtvv7GsOJz+DjnJMb15LVrzTpKI4IBG4IuK49fpFchpD2qDt4Fz6k1xcCaRhYtZU2xt3fqT6Vjx1pBZcrq/5bd22/p5Fefl4yuTg/GtSZjy9fftv/jSKTF9RKU0Wm6a4g3F7i/kA+nzXPqtAjNlIb3sqjwB/wDd6x4O7umTMCPAAG+22596juMSSBwpbIL3iw3Fr2vaqcRxGGvCVvOPdemon4+pWszfW+qd00OCBb3ttf1t6X/So/WcMRss2Ob3IINrW9q6dAXaMMz3LC4sBt/3NQnENRKJDdgTHtcDYZD1qeMz4aYKTfHMx01v6fPfW9FKzNp1KTW9tzc28/NRy8MQHZj1QQ2Xvv6j22NdaxvhYv3+4At+3tUBHqpTNfIXJwyt27H/AD+9X47Pip4fiUmd9vT579v3Tjrad6lOcU0XWiaMkrlbcD2Ib1+lcHGeX1nkeRX6bSRwqbICLwy9ZG9L7lgR81lzNI6aOUhzmFHcNjfIeLeK5OauLvp2VowGIh1DgFiFJQRWDAefxefT0r1oncMG5uWzIS0szPKzQHLEKoWCUTBVQeAWvc3JN/gATWv0d0ZMiuakZLa63BFxkCCR8giqfxHmDU6eUB1ErwyuLQhlVkbTvIC6ksbJ5JFycbhbm1des5l1AlZgkckETpE+CnJyY0kMiOXxA79o7EkC+XgUGWl5RCYWlxKTCUCNAkY+6khIWMGyErIxuPULttasNBycsTZdQX+5yxjVcuhJ1VLG9yxJbIkm9xa1t9nL2tnk1C9d4ir6YSqIcsQHdbAhmOZHgOLZXPaKhnkdSZR9pv8Ab+n1/tLGLA6rp4HT52sV+7/Bte/pegnv9GTnI0eoaMzdUSWRWukzZdt/DKS1m3Hcbg1h/oQFljkEoJiZWUlFL2WPpFC5NwmJYhRaxN97WqM0T2iXULJN1217xYtM7I6HWvDh0mYoAIr2IAxxv6G+3lDTSOerIJm++1Q6h1UpU4zzRqOgWwsAAo29AaDq1HKN4jGk7IH0yaaQhVJdEDBSL/gbvf32b4vXVouXunqTqOpcnPwiqzB7WEjr/MVfy3FxYXJtvOVnHGW8UAxn2rGvWJ8G9Y0GaSkeDUgjXF6jkQk2FSKLYAUGVK1Fjv42H/esRKdvf1oN9KUoFKUoFYNECQSLkePis6VExE9xrEQuTYXPk/SvTEL5WF7Wv8VnSo5a+Q1qgW9gBc3+prFUXI2tkfPv+tVvm7/+vhf/AKmT/lp6r/KvCo9Jrlj1UbJrS07RapXbDWIxLES77yKpB6bCwwuu1OWvkbfRkQLsLAe1eCJRcWG+5Hvf3qE5z4U80SywELqtM3VhY+CyjuRv7DrdT9QfSqgNXOvDpuJlgmq1/RVG8jTwSSLHEBfyVWQufF2JpyV8ja8do7ARtta+9hWJhW2Nhj6D6VWtR/DzQhCqoyzC5GqDt9pD/wBfq3uWvv7elrVF8qcRfVajhE01i76XWZEeGKtCmX643/WnLWfoncrxq4EkRkkVXRhZlYAqQfQg7EVzablrSolo9NCqtlcKigEEAG9h6gD9hVK52jHS4323HU0At7g9C4H18frXfyDBHJq+vodLJpNGscsUqSMoznV1AHRWRsGTF7sbEhh5FWQua6BQ4kKLne+RAyvbG9/7u30rOPgOlDK6wRB0UKjhFyVQCAFNtgASPoar3OfCodVr+HxaiNZIyNUSreLhIyDtWOl0C8P4jp4dMzDT6uObKAuWRHhCMJIgxJS4YqQDbddqCb0fL8MBJghijLXuURVJuQTew97Vk3C4ypRo48C2ZUgWzyzyt75d1/evm3Feeo14qdT9oUQ6aUaTo790Tfz5r2t2yiK2+6wsfarDz5y5pJdXoHkhR2n1GEjH86CCUhTvuLqp/SgtWh5d0sMhmSCFZmJJkVFDktuTla9zc3PrepGDTIi4qqqtybAAC7EsTb3LEk/JNfOv4n8WjjEHD01C6W69QybnBIf5KgAE90yp/sxtVv5L4+Nfo4dSNi696/1ZF7XXf+0Db4tQS5jQegrYPivnfPfBZJdX9ol0Ees0sOnti0uDA5l5GRLHNsQoAJX61cuFSo+lhfS2WJoo2iBBsIyoKi17jttUWnUbHbMy3UN5a4H6C9eiBfaq1rtbJ1BnYNGfA8f41O8OeVhk+IBGwA3+pN68zhP4nXiMtscVnp6f58urW+KaxEvV4jCJej1IxNa/TyGdvfG97V2V8pn0sLa4IiqmHElaTWS7zvOR1xp4FQZYYFULPZQoOxr6tXqMmOP++mA/z8VlSgUpSgUpSgUpSgUpSgi+L8GXUSad2Zl+zyM4A/NlG8RF/I2cm49qh+GcmtHNC82rmni0xJ08TqvYSpS7yAZSkKxAv4+atlKDCaPJSvuCP3FqitDy9EmiTRSfewrEIjkPxKBjvbwfpUxSgpTcjzkdJuJaltL4MeMfVKeMDqAMyLbX82PmpHivKSOIDpZDpZdKCsLxqrAIwCsjI4sykBfm4BvVkpQVNuSVbSzwSTyPLqZEkmnIUMzRtGy2QdqqBGqhR4FSun4EserfUxuydVbSxC2Dutgsn9lwvbceRa/ipelBA8x8vvqZIZYtS+nlg6gVkRHuJAoIIkBH5faufQ8plDJK+qmm1TxtGs8gX7pW3+6jRQq91idt7CrNSgiuH8Ahi0a6PHKERdIhvzAizFvlrkn5NckXLACaJXmdzonyVmAye0bxAP8A7L+fW1WClBFcL4KsM2onLF5NQykk/lRFCpGv9kdx+SxNe8K4Kunm1EiMcdS6yNHYYrIFCswPuwC3+R81KUoKrxjlKSWSYxa2aCHUfzolVWv2hCY3e5iJUWNvrsasWi0aQxpFGMUjVUUeyqAoH7AV0UoI9eEp3Z9zMSST877e1dOjgwULe4Hg+tvSt9Kwx8NixzzUrqfv3Wm0z3Vs8sJ/SX23CD+VjfpffdW9s+pfx0+3xerJSlbqlKUoFKUoFKUoFKUoFKUoFKUoFKUoFKUoFKUoFKUoFKUoFKUoFKUoFKUoFKUoFKUoFKUoFKUoFKUoFKUoFKUoFKUoFKUoFKUoFKUoFKUoFKUoFKUoFKUoFKUoFKUoFKUoFKUoFKUoFKUoFKUoFKUoFKUoFKUoFKUoFKUoFKUoFKUoFKUoFKUoFKUoFKUoFKUoFKUoFKUoFKUoFKUoFKUoFKUoFKUoFKUoFKUoFKUoFKUoFKUoFKUoFKUoFKUo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9144" y="0"/>
            <a:ext cx="9153144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1400" dirty="0" smtClean="0">
                <a:solidFill>
                  <a:schemeClr val="bg1"/>
                </a:solidFill>
              </a:rPr>
              <a:t>Introduction</a:t>
            </a:r>
            <a:r>
              <a:rPr lang="en-US" sz="1400" dirty="0" smtClean="0">
                <a:solidFill>
                  <a:srgbClr val="C0C0C0"/>
                </a:solidFill>
              </a:rPr>
              <a:t>                       Data Integration Framework                               Use Case                              Conclusion </a:t>
            </a:r>
            <a:r>
              <a:rPr lang="en-US" sz="1400" dirty="0">
                <a:solidFill>
                  <a:srgbClr val="C0C0C0"/>
                </a:solidFill>
              </a:rPr>
              <a:t>and Future W</a:t>
            </a:r>
            <a:r>
              <a:rPr lang="en-US" sz="1400" dirty="0" smtClean="0">
                <a:solidFill>
                  <a:srgbClr val="C0C0C0"/>
                </a:solidFill>
              </a:rPr>
              <a:t>ork</a:t>
            </a:r>
            <a:endParaRPr lang="en-US" sz="140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71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 </a:t>
            </a:r>
            <a:r>
              <a:rPr lang="en-US" dirty="0"/>
              <a:t>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Compare the population of the UK according to three different data sources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362200"/>
            <a:ext cx="6188329" cy="40197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47800" y="2312127"/>
            <a:ext cx="2971800" cy="215754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5800" y="2312127"/>
            <a:ext cx="3200400" cy="2157546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7800" y="4561119"/>
            <a:ext cx="6245352" cy="1870924"/>
          </a:xfrm>
          <a:prstGeom prst="rect">
            <a:avLst/>
          </a:prstGeom>
          <a:noFill/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6" descr="http://datablend.be/wp-content/uploads/2011/07/rd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334" y="5946864"/>
            <a:ext cx="458199" cy="4953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http://shop.jbspl.com/image/data/custom-tabs%20in%20images/api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83" y="4015630"/>
            <a:ext cx="495300" cy="4953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http://www.techchattr.com/wp-content/uploads/2013/09/300x300xExcel-logo-2-e1389215625411.png.pagespeed.ic.92xinn1LX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05" y="400637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-9144" y="0"/>
            <a:ext cx="9153144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1400" dirty="0" smtClean="0">
                <a:solidFill>
                  <a:schemeClr val="bg1"/>
                </a:solidFill>
              </a:rPr>
              <a:t>Introduction</a:t>
            </a:r>
            <a:r>
              <a:rPr lang="en-US" sz="1400" dirty="0" smtClean="0">
                <a:solidFill>
                  <a:srgbClr val="C0C0C0"/>
                </a:solidFill>
              </a:rPr>
              <a:t>                       Data Integration Framework                               Use Case                              Conclusion </a:t>
            </a:r>
            <a:r>
              <a:rPr lang="en-US" sz="1400" dirty="0">
                <a:solidFill>
                  <a:srgbClr val="C0C0C0"/>
                </a:solidFill>
              </a:rPr>
              <a:t>and Future W</a:t>
            </a:r>
            <a:r>
              <a:rPr lang="en-US" sz="1400" dirty="0" smtClean="0">
                <a:solidFill>
                  <a:srgbClr val="C0C0C0"/>
                </a:solidFill>
              </a:rPr>
              <a:t>ork</a:t>
            </a:r>
            <a:endParaRPr lang="en-US" sz="140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08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432878"/>
            <a:ext cx="4343400" cy="476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9144" y="0"/>
            <a:ext cx="9153144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1400" dirty="0" smtClean="0">
                <a:solidFill>
                  <a:srgbClr val="C0C0C0"/>
                </a:solidFill>
              </a:rPr>
              <a:t>Introduction                       </a:t>
            </a:r>
            <a:r>
              <a:rPr lang="en-US" sz="1400" dirty="0" smtClean="0">
                <a:solidFill>
                  <a:schemeClr val="bg1"/>
                </a:solidFill>
              </a:rPr>
              <a:t>Data Integration Framework                               </a:t>
            </a:r>
            <a:r>
              <a:rPr lang="en-US" sz="1400" dirty="0" smtClean="0">
                <a:solidFill>
                  <a:srgbClr val="C0C0C0"/>
                </a:solidFill>
              </a:rPr>
              <a:t>Use Case                              Conclusion </a:t>
            </a:r>
            <a:r>
              <a:rPr lang="en-US" sz="1400" dirty="0">
                <a:solidFill>
                  <a:srgbClr val="C0C0C0"/>
                </a:solidFill>
              </a:rPr>
              <a:t>and Future W</a:t>
            </a:r>
            <a:r>
              <a:rPr lang="en-US" sz="1400" dirty="0" smtClean="0">
                <a:solidFill>
                  <a:srgbClr val="C0C0C0"/>
                </a:solidFill>
              </a:rPr>
              <a:t>ork</a:t>
            </a:r>
            <a:endParaRPr lang="en-US" sz="140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4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RML Mapping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RML (RDF Mapping Language)</a:t>
            </a:r>
          </a:p>
          <a:p>
            <a:pPr lvl="1"/>
            <a:r>
              <a:rPr lang="en-US" dirty="0" smtClean="0"/>
              <a:t>transform data from non-RDF formats into RDF format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upported formats: JSON, XML, CSV, TSV</a:t>
            </a:r>
          </a:p>
          <a:p>
            <a:r>
              <a:rPr lang="en-US" dirty="0" smtClean="0"/>
              <a:t>Our service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Our extensions</a:t>
            </a:r>
          </a:p>
          <a:p>
            <a:pPr lvl="1"/>
            <a:r>
              <a:rPr lang="en-US" dirty="0" smtClean="0"/>
              <a:t>XLS format support</a:t>
            </a:r>
          </a:p>
          <a:p>
            <a:pPr lvl="1"/>
            <a:r>
              <a:rPr lang="en-US" dirty="0" smtClean="0"/>
              <a:t>parameterized RML mappings: variables in mapping e.g., country code, indicators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362200" y="3060714"/>
            <a:ext cx="4622799" cy="2044686"/>
            <a:chOff x="2362200" y="3009915"/>
            <a:chExt cx="4622799" cy="2044686"/>
          </a:xfrm>
        </p:grpSpPr>
        <p:grpSp>
          <p:nvGrpSpPr>
            <p:cNvPr id="37" name="Group 36"/>
            <p:cNvGrpSpPr/>
            <p:nvPr/>
          </p:nvGrpSpPr>
          <p:grpSpPr>
            <a:xfrm>
              <a:off x="3649136" y="4284131"/>
              <a:ext cx="599976" cy="469475"/>
              <a:chOff x="2379137" y="3691462"/>
              <a:chExt cx="599976" cy="469475"/>
            </a:xfrm>
          </p:grpSpPr>
          <p:sp>
            <p:nvSpPr>
              <p:cNvPr id="66" name="Folded Corner 65"/>
              <p:cNvSpPr/>
              <p:nvPr/>
            </p:nvSpPr>
            <p:spPr>
              <a:xfrm rot="10800000" flipH="1">
                <a:off x="2544500" y="3691462"/>
                <a:ext cx="434613" cy="469475"/>
              </a:xfrm>
              <a:prstGeom prst="foldedCorner">
                <a:avLst/>
              </a:prstGeom>
              <a:solidFill>
                <a:srgbClr val="EDECED"/>
              </a:solidFill>
              <a:ln>
                <a:solidFill>
                  <a:srgbClr val="989A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379137" y="3772556"/>
                <a:ext cx="460447" cy="233028"/>
              </a:xfrm>
              <a:prstGeom prst="rect">
                <a:avLst/>
              </a:prstGeom>
              <a:solidFill>
                <a:srgbClr val="9B954F"/>
              </a:solidFill>
              <a:ln>
                <a:solidFill>
                  <a:srgbClr val="9B95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</a:rPr>
                  <a:t>JSON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351870" y="4297085"/>
              <a:ext cx="599976" cy="469475"/>
              <a:chOff x="3081871" y="3704416"/>
              <a:chExt cx="599976" cy="469475"/>
            </a:xfrm>
          </p:grpSpPr>
          <p:sp>
            <p:nvSpPr>
              <p:cNvPr id="64" name="Folded Corner 63"/>
              <p:cNvSpPr/>
              <p:nvPr/>
            </p:nvSpPr>
            <p:spPr>
              <a:xfrm rot="10800000" flipH="1">
                <a:off x="3247234" y="3704416"/>
                <a:ext cx="434613" cy="469475"/>
              </a:xfrm>
              <a:prstGeom prst="foldedCorner">
                <a:avLst/>
              </a:prstGeom>
              <a:solidFill>
                <a:srgbClr val="EDECED"/>
              </a:solidFill>
              <a:ln>
                <a:solidFill>
                  <a:srgbClr val="989A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081871" y="3785510"/>
                <a:ext cx="460447" cy="23302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</a:rPr>
                  <a:t>XML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064101" y="4307882"/>
              <a:ext cx="599976" cy="469475"/>
              <a:chOff x="3794102" y="3715213"/>
              <a:chExt cx="599976" cy="469475"/>
            </a:xfrm>
          </p:grpSpPr>
          <p:sp>
            <p:nvSpPr>
              <p:cNvPr id="62" name="Folded Corner 61"/>
              <p:cNvSpPr/>
              <p:nvPr/>
            </p:nvSpPr>
            <p:spPr>
              <a:xfrm rot="10800000" flipH="1">
                <a:off x="3959465" y="3715213"/>
                <a:ext cx="434613" cy="469475"/>
              </a:xfrm>
              <a:prstGeom prst="foldedCorner">
                <a:avLst/>
              </a:prstGeom>
              <a:solidFill>
                <a:srgbClr val="EDECED"/>
              </a:solidFill>
              <a:ln>
                <a:solidFill>
                  <a:srgbClr val="989A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794102" y="3796307"/>
                <a:ext cx="460447" cy="23302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</a:rPr>
                  <a:t>CSV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5790934" y="4297086"/>
              <a:ext cx="599976" cy="469475"/>
              <a:chOff x="4522361" y="3687657"/>
              <a:chExt cx="599976" cy="469475"/>
            </a:xfrm>
          </p:grpSpPr>
          <p:sp>
            <p:nvSpPr>
              <p:cNvPr id="60" name="Folded Corner 59"/>
              <p:cNvSpPr/>
              <p:nvPr/>
            </p:nvSpPr>
            <p:spPr>
              <a:xfrm rot="10800000" flipH="1">
                <a:off x="4687724" y="3687657"/>
                <a:ext cx="434613" cy="469475"/>
              </a:xfrm>
              <a:prstGeom prst="foldedCorner">
                <a:avLst/>
              </a:prstGeom>
              <a:solidFill>
                <a:srgbClr val="EDECED"/>
              </a:solidFill>
              <a:ln>
                <a:solidFill>
                  <a:srgbClr val="989A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522361" y="3768751"/>
                <a:ext cx="460447" cy="23302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558E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</a:rPr>
                  <a:t>TSV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362200" y="3009915"/>
              <a:ext cx="4622799" cy="2044686"/>
              <a:chOff x="1092201" y="2460263"/>
              <a:chExt cx="4622799" cy="2044686"/>
            </a:xfrm>
          </p:grpSpPr>
          <p:cxnSp>
            <p:nvCxnSpPr>
              <p:cNvPr id="42" name="Straight Arrow Connector 41"/>
              <p:cNvCxnSpPr>
                <a:stCxn id="44" idx="2"/>
                <a:endCxn id="50" idx="0"/>
              </p:cNvCxnSpPr>
              <p:nvPr/>
            </p:nvCxnSpPr>
            <p:spPr>
              <a:xfrm>
                <a:off x="3753736" y="3336548"/>
                <a:ext cx="11341" cy="31101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Group 42"/>
              <p:cNvGrpSpPr/>
              <p:nvPr/>
            </p:nvGrpSpPr>
            <p:grpSpPr>
              <a:xfrm>
                <a:off x="1092201" y="2460263"/>
                <a:ext cx="4622799" cy="2044686"/>
                <a:chOff x="1092201" y="2460263"/>
                <a:chExt cx="4622799" cy="2044686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3222795" y="2677130"/>
                  <a:ext cx="1061882" cy="659418"/>
                </a:xfrm>
                <a:prstGeom prst="rect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RML Mapping Service</a:t>
                  </a:r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5" name="Straight Arrow Connector 44"/>
                <p:cNvCxnSpPr>
                  <a:stCxn id="46" idx="3"/>
                  <a:endCxn id="44" idx="1"/>
                </p:cNvCxnSpPr>
                <p:nvPr/>
              </p:nvCxnSpPr>
              <p:spPr>
                <a:xfrm>
                  <a:off x="2433482" y="3004239"/>
                  <a:ext cx="789313" cy="2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Flowchart: Punched Tape 45"/>
                <p:cNvSpPr/>
                <p:nvPr/>
              </p:nvSpPr>
              <p:spPr>
                <a:xfrm>
                  <a:off x="1092201" y="2460263"/>
                  <a:ext cx="1341281" cy="1087951"/>
                </a:xfrm>
                <a:prstGeom prst="flowChartPunchedTap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Mappings to RDF following Data cube vocabulary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7" name="Straight Arrow Connector 46"/>
                <p:cNvCxnSpPr>
                  <a:stCxn id="44" idx="3"/>
                </p:cNvCxnSpPr>
                <p:nvPr/>
              </p:nvCxnSpPr>
              <p:spPr>
                <a:xfrm flipV="1">
                  <a:off x="4284677" y="3004239"/>
                  <a:ext cx="803511" cy="2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/>
                <p:cNvSpPr txBox="1"/>
                <p:nvPr/>
              </p:nvSpPr>
              <p:spPr>
                <a:xfrm>
                  <a:off x="1395654" y="3571357"/>
                  <a:ext cx="530940" cy="2443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URI</a:t>
                  </a:r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2230828" y="4236154"/>
                  <a:ext cx="696918" cy="2687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set</a:t>
                  </a:r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2286549" y="3647558"/>
                  <a:ext cx="2957055" cy="857391"/>
                </a:xfrm>
                <a:prstGeom prst="rect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5088188" y="2612209"/>
                  <a:ext cx="626812" cy="749739"/>
                  <a:chOff x="6214526" y="3086609"/>
                  <a:chExt cx="719674" cy="849886"/>
                </a:xfrm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6295753" y="3352521"/>
                    <a:ext cx="152400" cy="152400"/>
                  </a:xfrm>
                  <a:prstGeom prst="ellipse">
                    <a:avLst/>
                  </a:prstGeom>
                  <a:solidFill>
                    <a:srgbClr val="0C479D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Oval 52"/>
                  <p:cNvSpPr/>
                  <p:nvPr/>
                </p:nvSpPr>
                <p:spPr>
                  <a:xfrm>
                    <a:off x="6649784" y="3459936"/>
                    <a:ext cx="152400" cy="152400"/>
                  </a:xfrm>
                  <a:prstGeom prst="ellipse">
                    <a:avLst/>
                  </a:prstGeom>
                  <a:solidFill>
                    <a:srgbClr val="0C479D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Oval 53"/>
                  <p:cNvSpPr/>
                  <p:nvPr/>
                </p:nvSpPr>
                <p:spPr>
                  <a:xfrm>
                    <a:off x="6564266" y="3121863"/>
                    <a:ext cx="152400" cy="152400"/>
                  </a:xfrm>
                  <a:prstGeom prst="ellipse">
                    <a:avLst/>
                  </a:prstGeom>
                  <a:solidFill>
                    <a:srgbClr val="0C479D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Connector 54"/>
                  <p:cNvCxnSpPr>
                    <a:stCxn id="52" idx="7"/>
                    <a:endCxn id="54" idx="3"/>
                  </p:cNvCxnSpPr>
                  <p:nvPr/>
                </p:nvCxnSpPr>
                <p:spPr>
                  <a:xfrm flipV="1">
                    <a:off x="6425834" y="3251944"/>
                    <a:ext cx="160751" cy="122895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>
                    <a:stCxn id="53" idx="0"/>
                    <a:endCxn id="54" idx="4"/>
                  </p:cNvCxnSpPr>
                  <p:nvPr/>
                </p:nvCxnSpPr>
                <p:spPr>
                  <a:xfrm flipH="1" flipV="1">
                    <a:off x="6640467" y="3274263"/>
                    <a:ext cx="85518" cy="185673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>
                    <a:stCxn id="52" idx="5"/>
                    <a:endCxn id="53" idx="2"/>
                  </p:cNvCxnSpPr>
                  <p:nvPr/>
                </p:nvCxnSpPr>
                <p:spPr>
                  <a:xfrm>
                    <a:off x="6425834" y="3482602"/>
                    <a:ext cx="223950" cy="53534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Rectangle 57"/>
                  <p:cNvSpPr/>
                  <p:nvPr/>
                </p:nvSpPr>
                <p:spPr>
                  <a:xfrm>
                    <a:off x="6214532" y="3086609"/>
                    <a:ext cx="719668" cy="616547"/>
                  </a:xfrm>
                  <a:prstGeom prst="rect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6214526" y="3703161"/>
                    <a:ext cx="719673" cy="233334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RDF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68" name="Rectangle 67"/>
          <p:cNvSpPr/>
          <p:nvPr/>
        </p:nvSpPr>
        <p:spPr>
          <a:xfrm>
            <a:off x="-9144" y="0"/>
            <a:ext cx="9153144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1400" dirty="0" smtClean="0">
                <a:solidFill>
                  <a:srgbClr val="C0C0C0"/>
                </a:solidFill>
              </a:rPr>
              <a:t>Introduction                       </a:t>
            </a:r>
            <a:r>
              <a:rPr lang="en-US" sz="1400" dirty="0" smtClean="0">
                <a:solidFill>
                  <a:schemeClr val="bg1"/>
                </a:solidFill>
              </a:rPr>
              <a:t>Data Integration Framework                               </a:t>
            </a:r>
            <a:r>
              <a:rPr lang="en-US" sz="1400" dirty="0" smtClean="0">
                <a:solidFill>
                  <a:srgbClr val="C0C0C0"/>
                </a:solidFill>
              </a:rPr>
              <a:t>Use Case                              Conclusion </a:t>
            </a:r>
            <a:r>
              <a:rPr lang="en-US" sz="1400" dirty="0">
                <a:solidFill>
                  <a:srgbClr val="C0C0C0"/>
                </a:solidFill>
              </a:rPr>
              <a:t>and Future W</a:t>
            </a:r>
            <a:r>
              <a:rPr lang="en-US" sz="1400" dirty="0" smtClean="0">
                <a:solidFill>
                  <a:srgbClr val="C0C0C0"/>
                </a:solidFill>
              </a:rPr>
              <a:t>ork</a:t>
            </a:r>
            <a:endParaRPr lang="en-US" sz="140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5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main parts in structure of </a:t>
            </a:r>
            <a:r>
              <a:rPr lang="en-US" dirty="0"/>
              <a:t>m</a:t>
            </a:r>
            <a:r>
              <a:rPr lang="en-US" dirty="0" smtClean="0"/>
              <a:t>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Structure and access method for the data set</a:t>
            </a:r>
          </a:p>
          <a:p>
            <a:pPr lvl="1"/>
            <a:r>
              <a:rPr lang="en-US" dirty="0" smtClean="0"/>
              <a:t>represent components in each data set</a:t>
            </a:r>
          </a:p>
          <a:p>
            <a:pPr lvl="1"/>
            <a:r>
              <a:rPr lang="en-US" dirty="0" smtClean="0"/>
              <a:t>represent method to query this data set: </a:t>
            </a:r>
            <a:br>
              <a:rPr lang="en-US" dirty="0" smtClean="0"/>
            </a:br>
            <a:r>
              <a:rPr lang="en-US" dirty="0" smtClean="0"/>
              <a:t>SPARQL, API, and RML mapping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Co-reference information: links each component/value to its corresponding identifier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properties </a:t>
            </a:r>
            <a:r>
              <a:rPr lang="en-US" dirty="0" smtClean="0"/>
              <a:t>in COG: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sdmx-d:refArea,sdmx-m:obsValue</a:t>
            </a:r>
            <a:r>
              <a:rPr lang="en-US" sz="1800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use code lists in COG: code list of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sdmx-d:sex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define </a:t>
            </a:r>
            <a:r>
              <a:rPr lang="en-US" dirty="0"/>
              <a:t>new code lists which are not </a:t>
            </a:r>
            <a:r>
              <a:rPr lang="en-US" dirty="0" smtClean="0"/>
              <a:t>available </a:t>
            </a:r>
            <a:r>
              <a:rPr lang="en-US" dirty="0"/>
              <a:t>in COG: </a:t>
            </a:r>
            <a:r>
              <a:rPr lang="en-US" i="1" dirty="0"/>
              <a:t>spatial values </a:t>
            </a:r>
            <a:r>
              <a:rPr lang="en-US" i="1" dirty="0" smtClean="0"/>
              <a:t>(use Google Geo coding service) </a:t>
            </a:r>
            <a:r>
              <a:rPr lang="en-US" dirty="0" smtClean="0"/>
              <a:t>and </a:t>
            </a:r>
            <a:r>
              <a:rPr lang="en-US" i="1" dirty="0"/>
              <a:t>temporal </a:t>
            </a:r>
            <a:r>
              <a:rPr lang="en-US" i="1" dirty="0" smtClean="0"/>
              <a:t>values (use UK time reference service)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144" y="0"/>
            <a:ext cx="9153144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1400" dirty="0" smtClean="0">
                <a:solidFill>
                  <a:srgbClr val="C0C0C0"/>
                </a:solidFill>
              </a:rPr>
              <a:t>Introduction                       </a:t>
            </a:r>
            <a:r>
              <a:rPr lang="en-US" sz="1400" dirty="0" smtClean="0">
                <a:solidFill>
                  <a:schemeClr val="bg1"/>
                </a:solidFill>
              </a:rPr>
              <a:t>Data Integration Framework                               </a:t>
            </a:r>
            <a:r>
              <a:rPr lang="en-US" sz="1400" dirty="0" smtClean="0">
                <a:solidFill>
                  <a:srgbClr val="C0C0C0"/>
                </a:solidFill>
              </a:rPr>
              <a:t>Use Case                              Conclusion </a:t>
            </a:r>
            <a:r>
              <a:rPr lang="en-US" sz="1400" dirty="0">
                <a:solidFill>
                  <a:srgbClr val="C0C0C0"/>
                </a:solidFill>
              </a:rPr>
              <a:t>and Future W</a:t>
            </a:r>
            <a:r>
              <a:rPr lang="en-US" sz="1400" dirty="0" smtClean="0">
                <a:solidFill>
                  <a:srgbClr val="C0C0C0"/>
                </a:solidFill>
              </a:rPr>
              <a:t>ork</a:t>
            </a:r>
            <a:endParaRPr lang="en-US" sz="140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of </a:t>
            </a:r>
            <a:r>
              <a:rPr lang="en-US" dirty="0" smtClean="0"/>
              <a:t>Semantic </a:t>
            </a:r>
            <a:r>
              <a:rPr lang="en-US" dirty="0"/>
              <a:t>Metadata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58529"/>
            <a:ext cx="8001000" cy="38232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93896" y="1249870"/>
            <a:ext cx="800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160023"/>
            <a:ext cx="914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WB’s indicators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5933" y="4523733"/>
            <a:ext cx="7239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Sparql, </a:t>
            </a:r>
          </a:p>
          <a:p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Api,</a:t>
            </a:r>
          </a:p>
          <a:p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Rml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3400" y="5381743"/>
            <a:ext cx="15397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Co-reference value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55075" y="4406245"/>
            <a:ext cx="11163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Co-reference</a:t>
            </a:r>
          </a:p>
          <a:p>
            <a:pPr algn="ctr"/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9144" y="0"/>
            <a:ext cx="9153144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1400" dirty="0" smtClean="0">
                <a:solidFill>
                  <a:srgbClr val="C0C0C0"/>
                </a:solidFill>
              </a:rPr>
              <a:t>Introduction                       </a:t>
            </a:r>
            <a:r>
              <a:rPr lang="en-US" sz="1400" dirty="0" smtClean="0">
                <a:solidFill>
                  <a:schemeClr val="bg1"/>
                </a:solidFill>
              </a:rPr>
              <a:t>Data Integration Framework                               </a:t>
            </a:r>
            <a:r>
              <a:rPr lang="en-US" sz="1400" dirty="0" smtClean="0">
                <a:solidFill>
                  <a:srgbClr val="C0C0C0"/>
                </a:solidFill>
              </a:rPr>
              <a:t>Use Case                              Conclusion </a:t>
            </a:r>
            <a:r>
              <a:rPr lang="en-US" sz="1400" dirty="0">
                <a:solidFill>
                  <a:srgbClr val="C0C0C0"/>
                </a:solidFill>
              </a:rPr>
              <a:t>and Future W</a:t>
            </a:r>
            <a:r>
              <a:rPr lang="en-US" sz="1400" dirty="0" smtClean="0">
                <a:solidFill>
                  <a:srgbClr val="C0C0C0"/>
                </a:solidFill>
              </a:rPr>
              <a:t>ork</a:t>
            </a:r>
            <a:endParaRPr lang="en-US" sz="140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26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12379</TotalTime>
  <Words>1112</Words>
  <Application>Microsoft Office PowerPoint</Application>
  <PresentationFormat>On-screen Show (4:3)</PresentationFormat>
  <Paragraphs>334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Courier New</vt:lpstr>
      <vt:lpstr>Times New Roman</vt:lpstr>
      <vt:lpstr>Verdana</vt:lpstr>
      <vt:lpstr>Wingdings</vt:lpstr>
      <vt:lpstr>Office Theme</vt:lpstr>
      <vt:lpstr>PowerPoint Presentation</vt:lpstr>
      <vt:lpstr>Agenda</vt:lpstr>
      <vt:lpstr>Problem Statement</vt:lpstr>
      <vt:lpstr>Integration Approach</vt:lpstr>
      <vt:lpstr>Example use case</vt:lpstr>
      <vt:lpstr>Architecture</vt:lpstr>
      <vt:lpstr>RML Mapping Service</vt:lpstr>
      <vt:lpstr>Two main parts in structure of metadata</vt:lpstr>
      <vt:lpstr>Structure of Semantic Metadata</vt:lpstr>
      <vt:lpstr>Issue with COG</vt:lpstr>
      <vt:lpstr>Inconsistent Number of Dimensions </vt:lpstr>
      <vt:lpstr>Mediator</vt:lpstr>
      <vt:lpstr>Mediator</vt:lpstr>
      <vt:lpstr>Role of Stakeholders</vt:lpstr>
      <vt:lpstr>Requirements for Statistical Data Integration</vt:lpstr>
      <vt:lpstr>Example: data integration requirements</vt:lpstr>
      <vt:lpstr>Mediator</vt:lpstr>
      <vt:lpstr>Mediator</vt:lpstr>
      <vt:lpstr>Mediator</vt:lpstr>
      <vt:lpstr>Mediator</vt:lpstr>
      <vt:lpstr>Conclusion</vt:lpstr>
      <vt:lpstr>Future Work</vt:lpstr>
      <vt:lpstr>Thank you very much for your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</dc:creator>
  <cp:lastModifiedBy>Huong</cp:lastModifiedBy>
  <cp:revision>1107</cp:revision>
  <cp:lastPrinted>2015-10-08T17:37:35Z</cp:lastPrinted>
  <dcterms:created xsi:type="dcterms:W3CDTF">2006-08-16T00:00:00Z</dcterms:created>
  <dcterms:modified xsi:type="dcterms:W3CDTF">2015-10-11T14:17:29Z</dcterms:modified>
</cp:coreProperties>
</file>