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40"/>
    <p:restoredTop sz="96405"/>
  </p:normalViewPr>
  <p:slideViewPr>
    <p:cSldViewPr snapToGrid="0">
      <p:cViewPr varScale="1">
        <p:scale>
          <a:sx n="89" d="100"/>
          <a:sy n="89" d="100"/>
        </p:scale>
        <p:origin x="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1"/>
            <a:ext cx="10464800" cy="113029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290867" y="9245601"/>
            <a:ext cx="410369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1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1"/>
            <a:ext cx="10464800" cy="330199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4999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1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1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20" y="889001"/>
            <a:ext cx="5334007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1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290867" y="9251951"/>
            <a:ext cx="410369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48">
            <a:extLst>
              <a:ext uri="{FF2B5EF4-FFF2-40B4-BE49-F238E27FC236}">
                <a16:creationId xmlns:a16="http://schemas.microsoft.com/office/drawing/2014/main" id="{CC901988-E259-8F9F-ACA2-7201F4553EC2}"/>
              </a:ext>
            </a:extLst>
          </p:cNvPr>
          <p:cNvSpPr/>
          <p:nvPr/>
        </p:nvSpPr>
        <p:spPr>
          <a:xfrm>
            <a:off x="5235397" y="912960"/>
            <a:ext cx="2645869" cy="467174"/>
          </a:xfrm>
          <a:prstGeom prst="roundRect">
            <a:avLst>
              <a:gd name="adj" fmla="val 20007"/>
            </a:avLst>
          </a:prstGeom>
          <a:gradFill>
            <a:gsLst>
              <a:gs pos="0">
                <a:srgbClr val="F38F18"/>
              </a:gs>
              <a:gs pos="100000">
                <a:srgbClr val="BD590C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7ADA66-239D-8E4D-DF2D-433C65344DAF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>
            <a:off x="6558332" y="912960"/>
            <a:ext cx="0" cy="467174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C60449F-93CF-DAF5-488A-29ED02EF102C}"/>
              </a:ext>
            </a:extLst>
          </p:cNvPr>
          <p:cNvGrpSpPr/>
          <p:nvPr/>
        </p:nvGrpSpPr>
        <p:grpSpPr>
          <a:xfrm>
            <a:off x="6156223" y="4943089"/>
            <a:ext cx="869467" cy="165146"/>
            <a:chOff x="6157667" y="3509475"/>
            <a:chExt cx="869467" cy="92329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5CE0BBB-27C4-E16A-E60F-C15A6F79BF75}"/>
                </a:ext>
              </a:extLst>
            </p:cNvPr>
            <p:cNvSpPr/>
            <p:nvPr/>
          </p:nvSpPr>
          <p:spPr>
            <a:xfrm>
              <a:off x="6502399" y="3509475"/>
              <a:ext cx="180000" cy="923290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endParaRPr lang="en-RO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E3CE42D-EA4B-8BA2-7406-74D64D203EC2}"/>
                </a:ext>
              </a:extLst>
            </p:cNvPr>
            <p:cNvSpPr/>
            <p:nvPr/>
          </p:nvSpPr>
          <p:spPr>
            <a:xfrm>
              <a:off x="6847134" y="3509475"/>
              <a:ext cx="180000" cy="923290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endParaRPr lang="en-RO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1710E0B-40D2-1EF5-3DBB-E00DF3C47664}"/>
                </a:ext>
              </a:extLst>
            </p:cNvPr>
            <p:cNvSpPr/>
            <p:nvPr/>
          </p:nvSpPr>
          <p:spPr>
            <a:xfrm>
              <a:off x="6157667" y="3509475"/>
              <a:ext cx="180000" cy="923290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endParaRPr lang="en-RO" dirty="0"/>
            </a:p>
          </p:txBody>
        </p:sp>
      </p:grpSp>
      <p:sp>
        <p:nvSpPr>
          <p:cNvPr id="7" name="Shape 145">
            <a:extLst>
              <a:ext uri="{FF2B5EF4-FFF2-40B4-BE49-F238E27FC236}">
                <a16:creationId xmlns:a16="http://schemas.microsoft.com/office/drawing/2014/main" id="{0E08B03A-63B8-0FE1-A3EF-9259C8A56900}"/>
              </a:ext>
            </a:extLst>
          </p:cNvPr>
          <p:cNvSpPr/>
          <p:nvPr/>
        </p:nvSpPr>
        <p:spPr>
          <a:xfrm>
            <a:off x="1965391" y="2453640"/>
            <a:ext cx="2645869" cy="893958"/>
          </a:xfrm>
          <a:prstGeom prst="roundRect">
            <a:avLst>
              <a:gd name="adj" fmla="val 29777"/>
            </a:avLst>
          </a:prstGeom>
          <a:gradFill>
            <a:gsLst>
              <a:gs pos="0">
                <a:srgbClr val="F5D328"/>
              </a:gs>
              <a:gs pos="100000">
                <a:srgbClr val="C3971A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0A7840-E901-1642-66EB-8EDB00E61805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1965391" y="2900619"/>
            <a:ext cx="2645869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11E8C1-42C4-FABF-178D-02705AA20C07}"/>
              </a:ext>
            </a:extLst>
          </p:cNvPr>
          <p:cNvCxnSpPr>
            <a:cxnSpLocks/>
            <a:stCxn id="7" idx="0"/>
          </p:cNvCxnSpPr>
          <p:nvPr/>
        </p:nvCxnSpPr>
        <p:spPr>
          <a:xfrm>
            <a:off x="3288326" y="2453640"/>
            <a:ext cx="0" cy="457077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Shape 165">
            <a:extLst>
              <a:ext uri="{FF2B5EF4-FFF2-40B4-BE49-F238E27FC236}">
                <a16:creationId xmlns:a16="http://schemas.microsoft.com/office/drawing/2014/main" id="{49145C8C-6EC8-3B41-3B21-3E3D543BB7A7}"/>
              </a:ext>
            </a:extLst>
          </p:cNvPr>
          <p:cNvSpPr/>
          <p:nvPr/>
        </p:nvSpPr>
        <p:spPr>
          <a:xfrm>
            <a:off x="1965391" y="4390658"/>
            <a:ext cx="2645869" cy="1270011"/>
          </a:xfrm>
          <a:prstGeom prst="roundRect">
            <a:avLst>
              <a:gd name="adj" fmla="val 15000"/>
            </a:avLst>
          </a:prstGeom>
          <a:gradFill flip="none" rotWithShape="1">
            <a:gsLst>
              <a:gs pos="0">
                <a:srgbClr val="51A8F9"/>
              </a:gs>
              <a:gs pos="100000">
                <a:schemeClr val="accent1"/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BA23ED-4614-4539-F584-90ACB476609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3287042" y="3357181"/>
            <a:ext cx="1284" cy="103347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oval"/>
            <a:tailEnd type="triangle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43BD834-DE34-D2DD-5EB9-32B4529CED2F}"/>
              </a:ext>
            </a:extLst>
          </p:cNvPr>
          <p:cNvCxnSpPr/>
          <p:nvPr/>
        </p:nvCxnSpPr>
        <p:spPr>
          <a:xfrm>
            <a:off x="4611260" y="2718535"/>
            <a:ext cx="1310640" cy="0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triangle" w="lg" len="lg"/>
            <a:tailEnd type="triangle" w="lg" len="lg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4" name="Shape 129">
            <a:extLst>
              <a:ext uri="{FF2B5EF4-FFF2-40B4-BE49-F238E27FC236}">
                <a16:creationId xmlns:a16="http://schemas.microsoft.com/office/drawing/2014/main" id="{B3FBC838-FACD-8A11-9F1B-7E6121C6C88C}"/>
              </a:ext>
            </a:extLst>
          </p:cNvPr>
          <p:cNvSpPr/>
          <p:nvPr/>
        </p:nvSpPr>
        <p:spPr>
          <a:xfrm>
            <a:off x="2744907" y="4840027"/>
            <a:ext cx="108683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ro-RO" dirty="0" err="1"/>
              <a:t>Payload</a:t>
            </a:r>
            <a:endParaRPr lang="ro-RO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3E794D-08C9-C285-EF60-CE9728AB2868}"/>
              </a:ext>
            </a:extLst>
          </p:cNvPr>
          <p:cNvSpPr txBox="1"/>
          <p:nvPr/>
        </p:nvSpPr>
        <p:spPr>
          <a:xfrm>
            <a:off x="2484402" y="1915964"/>
            <a:ext cx="1605280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2800" b="1" dirty="0">
                <a:ln w="3175">
                  <a:noFill/>
                </a:ln>
                <a:solidFill>
                  <a:schemeClr val="bg1">
                    <a:lumMod val="50000"/>
                  </a:schemeClr>
                </a:solidFill>
              </a:rPr>
              <a:t>Head</a:t>
            </a:r>
            <a:endParaRPr lang="en-RO" sz="2800" b="1" dirty="0">
              <a:ln w="3175">
                <a:noFill/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5DB0EC7-2FCF-0454-E223-5D1626C955EB}"/>
              </a:ext>
            </a:extLst>
          </p:cNvPr>
          <p:cNvGrpSpPr/>
          <p:nvPr/>
        </p:nvGrpSpPr>
        <p:grpSpPr>
          <a:xfrm>
            <a:off x="6156221" y="2939643"/>
            <a:ext cx="869467" cy="165146"/>
            <a:chOff x="6157667" y="3509475"/>
            <a:chExt cx="869467" cy="92329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6337679-BE05-FC47-DFEC-A8781C5C6802}"/>
                </a:ext>
              </a:extLst>
            </p:cNvPr>
            <p:cNvSpPr/>
            <p:nvPr/>
          </p:nvSpPr>
          <p:spPr>
            <a:xfrm>
              <a:off x="6502399" y="3509475"/>
              <a:ext cx="180000" cy="923290"/>
            </a:xfrm>
            <a:prstGeom prst="ellipse">
              <a:avLst/>
            </a:prstGeom>
            <a:solidFill>
              <a:schemeClr val="accent3"/>
            </a:solidFill>
            <a:ln w="25400" cap="flat">
              <a:solidFill>
                <a:schemeClr val="accent3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endParaRPr lang="en-RO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3E94BCA-F263-DC65-AB9A-710DA218E7AA}"/>
                </a:ext>
              </a:extLst>
            </p:cNvPr>
            <p:cNvSpPr/>
            <p:nvPr/>
          </p:nvSpPr>
          <p:spPr>
            <a:xfrm>
              <a:off x="6847134" y="3509475"/>
              <a:ext cx="180000" cy="923290"/>
            </a:xfrm>
            <a:prstGeom prst="ellipse">
              <a:avLst/>
            </a:prstGeom>
            <a:solidFill>
              <a:schemeClr val="accent3"/>
            </a:solidFill>
            <a:ln w="25400" cap="flat">
              <a:solidFill>
                <a:schemeClr val="accent3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endParaRPr lang="en-RO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DDF2374-E2DE-18EA-0B3C-D9FFAAC5A36C}"/>
                </a:ext>
              </a:extLst>
            </p:cNvPr>
            <p:cNvSpPr/>
            <p:nvPr/>
          </p:nvSpPr>
          <p:spPr>
            <a:xfrm>
              <a:off x="6157667" y="3509475"/>
              <a:ext cx="180000" cy="923290"/>
            </a:xfrm>
            <a:prstGeom prst="ellipse">
              <a:avLst/>
            </a:prstGeom>
            <a:solidFill>
              <a:schemeClr val="accent3"/>
            </a:solidFill>
            <a:ln w="25400" cap="flat">
              <a:solidFill>
                <a:schemeClr val="accent3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endParaRPr lang="en-RO" dirty="0"/>
            </a:p>
          </p:txBody>
        </p:sp>
      </p:grpSp>
      <p:sp>
        <p:nvSpPr>
          <p:cNvPr id="99" name="Shape 145">
            <a:extLst>
              <a:ext uri="{FF2B5EF4-FFF2-40B4-BE49-F238E27FC236}">
                <a16:creationId xmlns:a16="http://schemas.microsoft.com/office/drawing/2014/main" id="{792C8453-0543-919D-C728-0F43AA6E15EB}"/>
              </a:ext>
            </a:extLst>
          </p:cNvPr>
          <p:cNvSpPr/>
          <p:nvPr/>
        </p:nvSpPr>
        <p:spPr>
          <a:xfrm>
            <a:off x="8570653" y="2465671"/>
            <a:ext cx="2645869" cy="893958"/>
          </a:xfrm>
          <a:prstGeom prst="roundRect">
            <a:avLst>
              <a:gd name="adj" fmla="val 29777"/>
            </a:avLst>
          </a:prstGeom>
          <a:gradFill>
            <a:gsLst>
              <a:gs pos="0">
                <a:srgbClr val="F5D328"/>
              </a:gs>
              <a:gs pos="100000">
                <a:srgbClr val="C3971A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4269F55-5481-EA1A-AC54-C6F3B7DF019E}"/>
              </a:ext>
            </a:extLst>
          </p:cNvPr>
          <p:cNvCxnSpPr>
            <a:stCxn id="99" idx="1"/>
            <a:endCxn id="99" idx="3"/>
          </p:cNvCxnSpPr>
          <p:nvPr/>
        </p:nvCxnSpPr>
        <p:spPr>
          <a:xfrm>
            <a:off x="8570653" y="2912650"/>
            <a:ext cx="2645869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9FAE27F-80C3-A8FE-D7B9-DA0E8FC415F0}"/>
              </a:ext>
            </a:extLst>
          </p:cNvPr>
          <p:cNvCxnSpPr>
            <a:cxnSpLocks/>
            <a:stCxn id="99" idx="0"/>
          </p:cNvCxnSpPr>
          <p:nvPr/>
        </p:nvCxnSpPr>
        <p:spPr>
          <a:xfrm>
            <a:off x="9893588" y="2465671"/>
            <a:ext cx="0" cy="457077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2" name="Shape 165">
            <a:extLst>
              <a:ext uri="{FF2B5EF4-FFF2-40B4-BE49-F238E27FC236}">
                <a16:creationId xmlns:a16="http://schemas.microsoft.com/office/drawing/2014/main" id="{20BE942D-83A9-282A-C076-0DAC400FFDA9}"/>
              </a:ext>
            </a:extLst>
          </p:cNvPr>
          <p:cNvSpPr/>
          <p:nvPr/>
        </p:nvSpPr>
        <p:spPr>
          <a:xfrm>
            <a:off x="8570653" y="4390658"/>
            <a:ext cx="2645869" cy="1270011"/>
          </a:xfrm>
          <a:prstGeom prst="roundRect">
            <a:avLst>
              <a:gd name="adj" fmla="val 15000"/>
            </a:avLst>
          </a:prstGeom>
          <a:gradFill flip="none" rotWithShape="1">
            <a:gsLst>
              <a:gs pos="0">
                <a:srgbClr val="51A8F9"/>
              </a:gs>
              <a:gs pos="100000">
                <a:schemeClr val="accent1"/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5C7C4FE-55DC-7839-A93E-CE5A8EB5B358}"/>
              </a:ext>
            </a:extLst>
          </p:cNvPr>
          <p:cNvCxnSpPr>
            <a:cxnSpLocks/>
            <a:stCxn id="99" idx="2"/>
            <a:endCxn id="102" idx="0"/>
          </p:cNvCxnSpPr>
          <p:nvPr/>
        </p:nvCxnSpPr>
        <p:spPr>
          <a:xfrm>
            <a:off x="9893588" y="3359629"/>
            <a:ext cx="0" cy="103102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oval"/>
            <a:tailEnd type="triangle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AA0415-E3A1-88E9-406E-FB33BE5EB9F9}"/>
              </a:ext>
            </a:extLst>
          </p:cNvPr>
          <p:cNvCxnSpPr/>
          <p:nvPr/>
        </p:nvCxnSpPr>
        <p:spPr>
          <a:xfrm>
            <a:off x="7260013" y="2718535"/>
            <a:ext cx="1310640" cy="0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triangle" w="lg" len="lg"/>
            <a:tailEnd type="triangle" w="lg" len="lg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5" name="Shape 129">
            <a:extLst>
              <a:ext uri="{FF2B5EF4-FFF2-40B4-BE49-F238E27FC236}">
                <a16:creationId xmlns:a16="http://schemas.microsoft.com/office/drawing/2014/main" id="{6B125462-DF6A-22F1-8FC7-27EBF9501BFC}"/>
              </a:ext>
            </a:extLst>
          </p:cNvPr>
          <p:cNvSpPr/>
          <p:nvPr/>
        </p:nvSpPr>
        <p:spPr>
          <a:xfrm>
            <a:off x="9350169" y="4820478"/>
            <a:ext cx="108683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ro-RO" dirty="0" err="1"/>
              <a:t>Payload</a:t>
            </a:r>
            <a:endParaRPr lang="ro-RO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6CE671C-9502-7937-5FD5-9E67F00C28E0}"/>
              </a:ext>
            </a:extLst>
          </p:cNvPr>
          <p:cNvSpPr txBox="1"/>
          <p:nvPr/>
        </p:nvSpPr>
        <p:spPr>
          <a:xfrm>
            <a:off x="9090947" y="1904331"/>
            <a:ext cx="1605280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2800" b="1" dirty="0">
                <a:ln w="3175">
                  <a:noFill/>
                </a:ln>
                <a:solidFill>
                  <a:schemeClr val="bg1">
                    <a:lumMod val="50000"/>
                  </a:schemeClr>
                </a:solidFill>
              </a:rPr>
              <a:t>Tail</a:t>
            </a:r>
            <a:endParaRPr lang="en-RO" sz="2800" b="1" dirty="0">
              <a:ln w="3175">
                <a:noFill/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949BCF-0303-3657-D82E-71AD4D020889}"/>
              </a:ext>
            </a:extLst>
          </p:cNvPr>
          <p:cNvSpPr txBox="1"/>
          <p:nvPr/>
        </p:nvSpPr>
        <p:spPr>
          <a:xfrm>
            <a:off x="5698313" y="357015"/>
            <a:ext cx="1605280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2800" b="1" dirty="0">
                <a:ln w="3175">
                  <a:noFill/>
                </a:ln>
                <a:solidFill>
                  <a:schemeClr val="bg1">
                    <a:lumMod val="50000"/>
                  </a:schemeClr>
                </a:solidFill>
              </a:rPr>
              <a:t>List</a:t>
            </a:r>
            <a:endParaRPr lang="en-RO" sz="2800" b="1" dirty="0">
              <a:ln w="3175">
                <a:noFill/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30F24ADB-41A6-9399-F456-E5FD559F76C7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1965391" y="1146546"/>
            <a:ext cx="3270006" cy="1535627"/>
          </a:xfrm>
          <a:prstGeom prst="bentConnector3">
            <a:avLst>
              <a:gd name="adj1" fmla="val 118160"/>
            </a:avLst>
          </a:prstGeom>
          <a:noFill/>
          <a:ln w="38100" cap="flat">
            <a:solidFill>
              <a:schemeClr val="accent1"/>
            </a:solidFill>
            <a:prstDash val="solid"/>
            <a:round/>
            <a:headEnd type="triangle" w="lg" len="lg"/>
            <a:tailEnd type="triangle" w="lg" len="lg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2B05687C-FA9A-2352-7483-DF73B0BFF09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881266" y="1146547"/>
            <a:ext cx="3313482" cy="1550854"/>
          </a:xfrm>
          <a:prstGeom prst="bentConnector3">
            <a:avLst>
              <a:gd name="adj1" fmla="val 117697"/>
            </a:avLst>
          </a:prstGeom>
          <a:noFill/>
          <a:ln w="38100" cap="flat">
            <a:solidFill>
              <a:schemeClr val="accent1"/>
            </a:solidFill>
            <a:prstDash val="solid"/>
            <a:round/>
            <a:headEnd type="triangle" w="lg" len="lg"/>
            <a:tailEnd type="triangle" w="lg" len="lg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0296873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48">
            <a:extLst>
              <a:ext uri="{FF2B5EF4-FFF2-40B4-BE49-F238E27FC236}">
                <a16:creationId xmlns:a16="http://schemas.microsoft.com/office/drawing/2014/main" id="{CC901988-E259-8F9F-ACA2-7201F4553EC2}"/>
              </a:ext>
            </a:extLst>
          </p:cNvPr>
          <p:cNvSpPr/>
          <p:nvPr/>
        </p:nvSpPr>
        <p:spPr>
          <a:xfrm>
            <a:off x="5269464" y="903724"/>
            <a:ext cx="2645869" cy="467174"/>
          </a:xfrm>
          <a:prstGeom prst="roundRect">
            <a:avLst>
              <a:gd name="adj" fmla="val 20007"/>
            </a:avLst>
          </a:prstGeom>
          <a:gradFill>
            <a:gsLst>
              <a:gs pos="0">
                <a:srgbClr val="F38F18"/>
              </a:gs>
              <a:gs pos="100000">
                <a:srgbClr val="BD590C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7ADA66-239D-8E4D-DF2D-433C65344DAF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>
            <a:off x="6592399" y="903724"/>
            <a:ext cx="0" cy="467174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C60449F-93CF-DAF5-488A-29ED02EF102C}"/>
              </a:ext>
            </a:extLst>
          </p:cNvPr>
          <p:cNvGrpSpPr/>
          <p:nvPr/>
        </p:nvGrpSpPr>
        <p:grpSpPr>
          <a:xfrm>
            <a:off x="6157664" y="5285036"/>
            <a:ext cx="869467" cy="155805"/>
            <a:chOff x="6157667" y="3509475"/>
            <a:chExt cx="869467" cy="92329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5CE0BBB-27C4-E16A-E60F-C15A6F79BF75}"/>
                </a:ext>
              </a:extLst>
            </p:cNvPr>
            <p:cNvSpPr/>
            <p:nvPr/>
          </p:nvSpPr>
          <p:spPr>
            <a:xfrm>
              <a:off x="6502399" y="3509475"/>
              <a:ext cx="180000" cy="923290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endParaRPr lang="en-RO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E3CE42D-EA4B-8BA2-7406-74D64D203EC2}"/>
                </a:ext>
              </a:extLst>
            </p:cNvPr>
            <p:cNvSpPr/>
            <p:nvPr/>
          </p:nvSpPr>
          <p:spPr>
            <a:xfrm>
              <a:off x="6847134" y="3509475"/>
              <a:ext cx="180000" cy="923290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endParaRPr lang="en-RO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1710E0B-40D2-1EF5-3DBB-E00DF3C47664}"/>
                </a:ext>
              </a:extLst>
            </p:cNvPr>
            <p:cNvSpPr/>
            <p:nvPr/>
          </p:nvSpPr>
          <p:spPr>
            <a:xfrm>
              <a:off x="6157667" y="3509475"/>
              <a:ext cx="180000" cy="923290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endParaRPr lang="en-RO" dirty="0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3E794D-08C9-C285-EF60-CE9728AB2868}"/>
              </a:ext>
            </a:extLst>
          </p:cNvPr>
          <p:cNvSpPr txBox="1"/>
          <p:nvPr/>
        </p:nvSpPr>
        <p:spPr>
          <a:xfrm>
            <a:off x="2498049" y="2342402"/>
            <a:ext cx="1605280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2800" b="1" dirty="0">
                <a:ln w="3175">
                  <a:noFill/>
                </a:ln>
                <a:solidFill>
                  <a:schemeClr val="bg1">
                    <a:lumMod val="50000"/>
                  </a:schemeClr>
                </a:solidFill>
              </a:rPr>
              <a:t>Head</a:t>
            </a:r>
            <a:endParaRPr lang="en-RO" sz="2800" b="1" dirty="0">
              <a:ln w="3175">
                <a:noFill/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6CE671C-9502-7937-5FD5-9E67F00C28E0}"/>
              </a:ext>
            </a:extLst>
          </p:cNvPr>
          <p:cNvSpPr txBox="1"/>
          <p:nvPr/>
        </p:nvSpPr>
        <p:spPr>
          <a:xfrm>
            <a:off x="9090948" y="2342402"/>
            <a:ext cx="1605280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2800" b="1" dirty="0">
                <a:ln w="3175">
                  <a:noFill/>
                </a:ln>
                <a:solidFill>
                  <a:schemeClr val="bg1">
                    <a:lumMod val="50000"/>
                  </a:schemeClr>
                </a:solidFill>
              </a:rPr>
              <a:t>Tail</a:t>
            </a:r>
            <a:endParaRPr lang="en-RO" sz="2800" b="1" dirty="0">
              <a:ln w="3175">
                <a:noFill/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Shape 165">
            <a:extLst>
              <a:ext uri="{FF2B5EF4-FFF2-40B4-BE49-F238E27FC236}">
                <a16:creationId xmlns:a16="http://schemas.microsoft.com/office/drawing/2014/main" id="{49145C8C-6EC8-3B41-3B21-3E3D543BB7A7}"/>
              </a:ext>
            </a:extLst>
          </p:cNvPr>
          <p:cNvSpPr/>
          <p:nvPr/>
        </p:nvSpPr>
        <p:spPr>
          <a:xfrm>
            <a:off x="1977755" y="2865623"/>
            <a:ext cx="2645869" cy="3059470"/>
          </a:xfrm>
          <a:prstGeom prst="roundRect">
            <a:avLst>
              <a:gd name="adj" fmla="val 15000"/>
            </a:avLst>
          </a:prstGeom>
          <a:gradFill flip="none" rotWithShape="1">
            <a:gsLst>
              <a:gs pos="0">
                <a:srgbClr val="51A8F9"/>
              </a:gs>
              <a:gs pos="100000">
                <a:schemeClr val="accent1"/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sp>
        <p:nvSpPr>
          <p:cNvPr id="64" name="Shape 129">
            <a:extLst>
              <a:ext uri="{FF2B5EF4-FFF2-40B4-BE49-F238E27FC236}">
                <a16:creationId xmlns:a16="http://schemas.microsoft.com/office/drawing/2014/main" id="{B3FBC838-FACD-8A11-9F1B-7E6121C6C88C}"/>
              </a:ext>
            </a:extLst>
          </p:cNvPr>
          <p:cNvSpPr/>
          <p:nvPr/>
        </p:nvSpPr>
        <p:spPr>
          <a:xfrm>
            <a:off x="2757271" y="3514101"/>
            <a:ext cx="108683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ro-RO" dirty="0" err="1"/>
              <a:t>Payload</a:t>
            </a:r>
            <a:endParaRPr lang="ro-RO" dirty="0"/>
          </a:p>
        </p:txBody>
      </p:sp>
      <p:sp>
        <p:nvSpPr>
          <p:cNvPr id="2" name="Shape 145">
            <a:extLst>
              <a:ext uri="{FF2B5EF4-FFF2-40B4-BE49-F238E27FC236}">
                <a16:creationId xmlns:a16="http://schemas.microsoft.com/office/drawing/2014/main" id="{2A753DC6-4ADF-E662-43BF-CFDF2F138EF6}"/>
              </a:ext>
            </a:extLst>
          </p:cNvPr>
          <p:cNvSpPr/>
          <p:nvPr/>
        </p:nvSpPr>
        <p:spPr>
          <a:xfrm>
            <a:off x="1965391" y="4479178"/>
            <a:ext cx="2645869" cy="481646"/>
          </a:xfrm>
          <a:prstGeom prst="roundRect">
            <a:avLst>
              <a:gd name="adj" fmla="val 29777"/>
            </a:avLst>
          </a:prstGeom>
          <a:gradFill>
            <a:gsLst>
              <a:gs pos="0">
                <a:srgbClr val="F5D328"/>
              </a:gs>
              <a:gs pos="100000">
                <a:srgbClr val="C3971A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E1DBA6-BD02-2628-F0FB-CE7C60448009}"/>
              </a:ext>
            </a:extLst>
          </p:cNvPr>
          <p:cNvCxnSpPr>
            <a:cxnSpLocks/>
          </p:cNvCxnSpPr>
          <p:nvPr/>
        </p:nvCxnSpPr>
        <p:spPr>
          <a:xfrm>
            <a:off x="3288323" y="4479180"/>
            <a:ext cx="0" cy="457077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43BD834-DE34-D2DD-5EB9-32B4529CED2F}"/>
              </a:ext>
            </a:extLst>
          </p:cNvPr>
          <p:cNvCxnSpPr/>
          <p:nvPr/>
        </p:nvCxnSpPr>
        <p:spPr>
          <a:xfrm>
            <a:off x="4614144" y="4720001"/>
            <a:ext cx="1310640" cy="0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triangle" w="lg" len="lg"/>
            <a:tailEnd type="triangle" w="lg" len="lg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Shape 165">
            <a:extLst>
              <a:ext uri="{FF2B5EF4-FFF2-40B4-BE49-F238E27FC236}">
                <a16:creationId xmlns:a16="http://schemas.microsoft.com/office/drawing/2014/main" id="{67BAC00E-FD1D-4C49-3775-8C728750D96C}"/>
              </a:ext>
            </a:extLst>
          </p:cNvPr>
          <p:cNvSpPr/>
          <p:nvPr/>
        </p:nvSpPr>
        <p:spPr>
          <a:xfrm>
            <a:off x="8570654" y="2890189"/>
            <a:ext cx="2645869" cy="3039567"/>
          </a:xfrm>
          <a:prstGeom prst="roundRect">
            <a:avLst>
              <a:gd name="adj" fmla="val 15000"/>
            </a:avLst>
          </a:prstGeom>
          <a:gradFill flip="none" rotWithShape="1">
            <a:gsLst>
              <a:gs pos="0">
                <a:srgbClr val="51A8F9"/>
              </a:gs>
              <a:gs pos="100000">
                <a:schemeClr val="accent1"/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sp>
        <p:nvSpPr>
          <p:cNvPr id="22" name="Shape 145">
            <a:extLst>
              <a:ext uri="{FF2B5EF4-FFF2-40B4-BE49-F238E27FC236}">
                <a16:creationId xmlns:a16="http://schemas.microsoft.com/office/drawing/2014/main" id="{06B3B29A-2ACB-BB42-58FB-0D35349107B2}"/>
              </a:ext>
            </a:extLst>
          </p:cNvPr>
          <p:cNvSpPr/>
          <p:nvPr/>
        </p:nvSpPr>
        <p:spPr>
          <a:xfrm>
            <a:off x="8580136" y="4479178"/>
            <a:ext cx="2645869" cy="481646"/>
          </a:xfrm>
          <a:prstGeom prst="roundRect">
            <a:avLst>
              <a:gd name="adj" fmla="val 29777"/>
            </a:avLst>
          </a:prstGeom>
          <a:gradFill>
            <a:gsLst>
              <a:gs pos="0">
                <a:srgbClr val="F5D328"/>
              </a:gs>
              <a:gs pos="100000">
                <a:srgbClr val="C3971A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131D5F-65EF-AD87-A77E-F2D275D6CCFB}"/>
              </a:ext>
            </a:extLst>
          </p:cNvPr>
          <p:cNvCxnSpPr>
            <a:cxnSpLocks/>
          </p:cNvCxnSpPr>
          <p:nvPr/>
        </p:nvCxnSpPr>
        <p:spPr>
          <a:xfrm>
            <a:off x="9903068" y="4479180"/>
            <a:ext cx="0" cy="457077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F870D9-D5A6-E722-499D-6859253EDCBB}"/>
              </a:ext>
            </a:extLst>
          </p:cNvPr>
          <p:cNvCxnSpPr/>
          <p:nvPr/>
        </p:nvCxnSpPr>
        <p:spPr>
          <a:xfrm>
            <a:off x="7269494" y="4720001"/>
            <a:ext cx="1310640" cy="0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triangle" w="lg" len="lg"/>
            <a:tailEnd type="triangle" w="lg" len="lg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Shape 129">
            <a:extLst>
              <a:ext uri="{FF2B5EF4-FFF2-40B4-BE49-F238E27FC236}">
                <a16:creationId xmlns:a16="http://schemas.microsoft.com/office/drawing/2014/main" id="{1DC13699-58C6-0299-894F-080C4BF8ED21}"/>
              </a:ext>
            </a:extLst>
          </p:cNvPr>
          <p:cNvSpPr/>
          <p:nvPr/>
        </p:nvSpPr>
        <p:spPr>
          <a:xfrm>
            <a:off x="9359650" y="3479499"/>
            <a:ext cx="108683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ro-RO" dirty="0" err="1"/>
              <a:t>Payload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E0528-82EB-C234-C646-D62C433B94D5}"/>
              </a:ext>
            </a:extLst>
          </p:cNvPr>
          <p:cNvSpPr txBox="1"/>
          <p:nvPr/>
        </p:nvSpPr>
        <p:spPr>
          <a:xfrm>
            <a:off x="5789758" y="380504"/>
            <a:ext cx="1605280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2800" b="1" dirty="0">
                <a:ln w="3175">
                  <a:noFill/>
                </a:ln>
                <a:solidFill>
                  <a:schemeClr val="bg1">
                    <a:lumMod val="50000"/>
                  </a:schemeClr>
                </a:solidFill>
              </a:rPr>
              <a:t>List</a:t>
            </a:r>
            <a:endParaRPr lang="en-RO" sz="2800" b="1" dirty="0">
              <a:ln w="3175">
                <a:noFill/>
              </a:ln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22A2600A-D534-E7D8-3BCD-90CFF6DCFF12}"/>
              </a:ext>
            </a:extLst>
          </p:cNvPr>
          <p:cNvCxnSpPr>
            <a:cxnSpLocks/>
          </p:cNvCxnSpPr>
          <p:nvPr/>
        </p:nvCxnSpPr>
        <p:spPr>
          <a:xfrm>
            <a:off x="7924814" y="1137311"/>
            <a:ext cx="3310672" cy="3582690"/>
          </a:xfrm>
          <a:prstGeom prst="bentConnector3">
            <a:avLst>
              <a:gd name="adj1" fmla="val 118262"/>
            </a:avLst>
          </a:prstGeom>
          <a:noFill/>
          <a:ln w="38100" cap="flat">
            <a:solidFill>
              <a:schemeClr val="accent1"/>
            </a:solidFill>
            <a:prstDash val="solid"/>
            <a:round/>
            <a:headEnd type="triangle" w="lg" len="lg"/>
            <a:tailEnd type="triangle" w="lg" len="lg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0E1452A6-748E-C7DA-2DF0-06788E9F092D}"/>
              </a:ext>
            </a:extLst>
          </p:cNvPr>
          <p:cNvCxnSpPr>
            <a:cxnSpLocks/>
            <a:stCxn id="6" idx="1"/>
            <a:endCxn id="2" idx="1"/>
          </p:cNvCxnSpPr>
          <p:nvPr/>
        </p:nvCxnSpPr>
        <p:spPr>
          <a:xfrm rot="10800000" flipV="1">
            <a:off x="1965392" y="1137311"/>
            <a:ext cx="3304073" cy="3582690"/>
          </a:xfrm>
          <a:prstGeom prst="bentConnector3">
            <a:avLst>
              <a:gd name="adj1" fmla="val 118299"/>
            </a:avLst>
          </a:prstGeom>
          <a:noFill/>
          <a:ln w="38100" cap="flat">
            <a:solidFill>
              <a:schemeClr val="accent1"/>
            </a:solidFill>
            <a:prstDash val="solid"/>
            <a:round/>
            <a:headEnd type="triangle" w="lg" len="lg"/>
            <a:tailEnd type="triangle" w="lg" len="lg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199187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</Words>
  <Application>Microsoft Macintosh PowerPoint</Application>
  <PresentationFormat>Custom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Helvetica</vt:lpstr>
      <vt:lpstr>Helvetica Light</vt:lpstr>
      <vt:lpstr>Helvetica Neue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Liviu Ionescu</cp:lastModifiedBy>
  <cp:revision>6</cp:revision>
  <dcterms:modified xsi:type="dcterms:W3CDTF">2023-05-17T04:56:12Z</dcterms:modified>
</cp:coreProperties>
</file>