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/>
    <p:restoredTop sz="96405"/>
  </p:normalViewPr>
  <p:slideViewPr>
    <p:cSldViewPr snapToGrid="0">
      <p:cViewPr varScale="1">
        <p:scale>
          <a:sx n="89" d="100"/>
          <a:sy n="89" d="100"/>
        </p:scale>
        <p:origin x="1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1"/>
            <a:ext cx="10464800" cy="11302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290867" y="9245601"/>
            <a:ext cx="410369" cy="37959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1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1"/>
            <a:ext cx="10464800" cy="330199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4999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1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1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20" y="889001"/>
            <a:ext cx="5334007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1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290867" y="9251951"/>
            <a:ext cx="410369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8">
            <a:extLst>
              <a:ext uri="{FF2B5EF4-FFF2-40B4-BE49-F238E27FC236}">
                <a16:creationId xmlns:a16="http://schemas.microsoft.com/office/drawing/2014/main" id="{CC901988-E259-8F9F-ACA2-7201F4553EC2}"/>
              </a:ext>
            </a:extLst>
          </p:cNvPr>
          <p:cNvSpPr/>
          <p:nvPr/>
        </p:nvSpPr>
        <p:spPr>
          <a:xfrm>
            <a:off x="5269464" y="903724"/>
            <a:ext cx="2645869" cy="467174"/>
          </a:xfrm>
          <a:prstGeom prst="roundRect">
            <a:avLst>
              <a:gd name="adj" fmla="val 20007"/>
            </a:avLst>
          </a:prstGeom>
          <a:gradFill>
            <a:gsLst>
              <a:gs pos="0">
                <a:srgbClr val="F38F18"/>
              </a:gs>
              <a:gs pos="100000">
                <a:srgbClr val="BD590C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7ADA66-239D-8E4D-DF2D-433C65344DAF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6592399" y="903724"/>
            <a:ext cx="0" cy="46717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C60449F-93CF-DAF5-488A-29ED02EF102C}"/>
              </a:ext>
            </a:extLst>
          </p:cNvPr>
          <p:cNvGrpSpPr/>
          <p:nvPr/>
        </p:nvGrpSpPr>
        <p:grpSpPr>
          <a:xfrm>
            <a:off x="6157666" y="5250396"/>
            <a:ext cx="869467" cy="230736"/>
            <a:chOff x="6157667" y="3509475"/>
            <a:chExt cx="869467" cy="92329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CE0BBB-27C4-E16A-E60F-C15A6F79BF75}"/>
                </a:ext>
              </a:extLst>
            </p:cNvPr>
            <p:cNvSpPr/>
            <p:nvPr/>
          </p:nvSpPr>
          <p:spPr>
            <a:xfrm>
              <a:off x="6502399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E3CE42D-EA4B-8BA2-7406-74D64D203EC2}"/>
                </a:ext>
              </a:extLst>
            </p:cNvPr>
            <p:cNvSpPr/>
            <p:nvPr/>
          </p:nvSpPr>
          <p:spPr>
            <a:xfrm>
              <a:off x="6847134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1710E0B-40D2-1EF5-3DBB-E00DF3C47664}"/>
                </a:ext>
              </a:extLst>
            </p:cNvPr>
            <p:cNvSpPr/>
            <p:nvPr/>
          </p:nvSpPr>
          <p:spPr>
            <a:xfrm>
              <a:off x="6157667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75264BA-7A70-61CD-E538-522CAF09C5DD}"/>
              </a:ext>
            </a:extLst>
          </p:cNvPr>
          <p:cNvGrpSpPr/>
          <p:nvPr/>
        </p:nvGrpSpPr>
        <p:grpSpPr>
          <a:xfrm>
            <a:off x="1965391" y="2453640"/>
            <a:ext cx="3301189" cy="3207029"/>
            <a:chOff x="1965389" y="2453638"/>
            <a:chExt cx="3301189" cy="3207029"/>
          </a:xfrm>
        </p:grpSpPr>
        <p:sp>
          <p:nvSpPr>
            <p:cNvPr id="7" name="Shape 145">
              <a:extLst>
                <a:ext uri="{FF2B5EF4-FFF2-40B4-BE49-F238E27FC236}">
                  <a16:creationId xmlns:a16="http://schemas.microsoft.com/office/drawing/2014/main" id="{0E08B03A-63B8-0FE1-A3EF-9259C8A56900}"/>
                </a:ext>
              </a:extLst>
            </p:cNvPr>
            <p:cNvSpPr/>
            <p:nvPr/>
          </p:nvSpPr>
          <p:spPr>
            <a:xfrm>
              <a:off x="1965389" y="2453638"/>
              <a:ext cx="2645869" cy="893958"/>
            </a:xfrm>
            <a:prstGeom prst="roundRect">
              <a:avLst>
                <a:gd name="adj" fmla="val 29777"/>
              </a:avLst>
            </a:prstGeom>
            <a:gradFill>
              <a:gsLst>
                <a:gs pos="0">
                  <a:srgbClr val="F5D328"/>
                </a:gs>
                <a:gs pos="100000">
                  <a:srgbClr val="C3971A"/>
                </a:gs>
              </a:gsLst>
              <a:lin ang="5400000"/>
            </a:gra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0A7840-E901-1642-66EB-8EDB00E61805}"/>
                </a:ext>
              </a:extLst>
            </p:cNvPr>
            <p:cNvCxnSpPr>
              <a:stCxn id="7" idx="1"/>
              <a:endCxn id="7" idx="3"/>
            </p:cNvCxnSpPr>
            <p:nvPr/>
          </p:nvCxnSpPr>
          <p:spPr>
            <a:xfrm>
              <a:off x="1965389" y="2900617"/>
              <a:ext cx="2645869" cy="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11E8C1-42C4-FABF-178D-02705AA20C07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>
              <a:off x="3288324" y="2453638"/>
              <a:ext cx="0" cy="45707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Shape 165">
              <a:extLst>
                <a:ext uri="{FF2B5EF4-FFF2-40B4-BE49-F238E27FC236}">
                  <a16:creationId xmlns:a16="http://schemas.microsoft.com/office/drawing/2014/main" id="{49145C8C-6EC8-3B41-3B21-3E3D543BB7A7}"/>
                </a:ext>
              </a:extLst>
            </p:cNvPr>
            <p:cNvSpPr/>
            <p:nvPr/>
          </p:nvSpPr>
          <p:spPr>
            <a:xfrm>
              <a:off x="1965389" y="4390656"/>
              <a:ext cx="2645869" cy="1270011"/>
            </a:xfrm>
            <a:prstGeom prst="roundRect">
              <a:avLst>
                <a:gd name="adj" fmla="val 15000"/>
              </a:avLst>
            </a:prstGeom>
            <a:gradFill flip="none" rotWithShape="1">
              <a:gsLst>
                <a:gs pos="0">
                  <a:srgbClr val="51A8F9"/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8BA23ED-4614-4539-F584-90ACB476609B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3288324" y="3154491"/>
              <a:ext cx="0" cy="1236165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headEnd type="oval"/>
              <a:tailEnd type="triangle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43BD834-DE34-D2DD-5EB9-32B4529CED2F}"/>
                </a:ext>
              </a:extLst>
            </p:cNvPr>
            <p:cNvCxnSpPr/>
            <p:nvPr/>
          </p:nvCxnSpPr>
          <p:spPr>
            <a:xfrm>
              <a:off x="3955938" y="2697412"/>
              <a:ext cx="1310640" cy="0"/>
            </a:xfrm>
            <a:prstGeom prst="straightConnector1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headEnd type="triangle" w="lg" len="lg"/>
              <a:tailEnd type="triangle" w="lg" len="lg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4" name="Shape 129">
              <a:extLst>
                <a:ext uri="{FF2B5EF4-FFF2-40B4-BE49-F238E27FC236}">
                  <a16:creationId xmlns:a16="http://schemas.microsoft.com/office/drawing/2014/main" id="{B3FBC838-FACD-8A11-9F1B-7E6121C6C88C}"/>
                </a:ext>
              </a:extLst>
            </p:cNvPr>
            <p:cNvSpPr/>
            <p:nvPr/>
          </p:nvSpPr>
          <p:spPr>
            <a:xfrm>
              <a:off x="2744905" y="4840025"/>
              <a:ext cx="1086836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 b="1">
                  <a:solidFill>
                    <a:srgbClr val="FFFFFF"/>
                  </a:solidFill>
                </a:defRPr>
              </a:lvl1pPr>
            </a:lstStyle>
            <a:p>
              <a:r>
                <a:rPr lang="ro-RO" dirty="0" err="1"/>
                <a:t>Payload</a:t>
              </a:r>
              <a:endParaRPr lang="ro-RO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3E794D-08C9-C285-EF60-CE9728AB2868}"/>
              </a:ext>
            </a:extLst>
          </p:cNvPr>
          <p:cNvSpPr txBox="1"/>
          <p:nvPr/>
        </p:nvSpPr>
        <p:spPr>
          <a:xfrm>
            <a:off x="2485683" y="2017437"/>
            <a:ext cx="1605280" cy="410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000" b="1" dirty="0"/>
              <a:t>Head</a:t>
            </a:r>
            <a:endParaRPr lang="en-RO" sz="2000" b="1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5DB0EC7-2FCF-0454-E223-5D1626C955EB}"/>
              </a:ext>
            </a:extLst>
          </p:cNvPr>
          <p:cNvGrpSpPr/>
          <p:nvPr/>
        </p:nvGrpSpPr>
        <p:grpSpPr>
          <a:xfrm>
            <a:off x="6157666" y="3154492"/>
            <a:ext cx="869467" cy="202689"/>
            <a:chOff x="6157667" y="3509475"/>
            <a:chExt cx="869467" cy="92329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6337679-BE05-FC47-DFEC-A8781C5C6802}"/>
                </a:ext>
              </a:extLst>
            </p:cNvPr>
            <p:cNvSpPr/>
            <p:nvPr/>
          </p:nvSpPr>
          <p:spPr>
            <a:xfrm>
              <a:off x="6502399" y="3509475"/>
              <a:ext cx="180000" cy="923290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3E94BCA-F263-DC65-AB9A-710DA218E7AA}"/>
                </a:ext>
              </a:extLst>
            </p:cNvPr>
            <p:cNvSpPr/>
            <p:nvPr/>
          </p:nvSpPr>
          <p:spPr>
            <a:xfrm>
              <a:off x="6847134" y="3509475"/>
              <a:ext cx="180000" cy="923290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DDF2374-E2DE-18EA-0B3C-D9FFAAC5A36C}"/>
                </a:ext>
              </a:extLst>
            </p:cNvPr>
            <p:cNvSpPr/>
            <p:nvPr/>
          </p:nvSpPr>
          <p:spPr>
            <a:xfrm>
              <a:off x="6157667" y="3509475"/>
              <a:ext cx="180000" cy="923290"/>
            </a:xfrm>
            <a:prstGeom prst="ellipse">
              <a:avLst/>
            </a:prstGeom>
            <a:solidFill>
              <a:schemeClr val="accent3"/>
            </a:solidFill>
            <a:ln w="25400" cap="flat">
              <a:solidFill>
                <a:schemeClr val="accent3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</p:grp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1F1BD0E-A1ED-67D8-9C18-032D172D600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08652" y="1131497"/>
            <a:ext cx="3304775" cy="1576015"/>
          </a:xfrm>
          <a:prstGeom prst="curvedConnector3">
            <a:avLst>
              <a:gd name="adj1" fmla="val 100727"/>
            </a:avLst>
          </a:prstGeom>
          <a:noFill/>
          <a:ln w="38100" cap="sq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2C43ED0-48C6-D11C-CD5A-89631BF58A0F}"/>
              </a:ext>
            </a:extLst>
          </p:cNvPr>
          <p:cNvGrpSpPr/>
          <p:nvPr/>
        </p:nvGrpSpPr>
        <p:grpSpPr>
          <a:xfrm>
            <a:off x="7915335" y="2453640"/>
            <a:ext cx="3301189" cy="3207029"/>
            <a:chOff x="8038884" y="2453638"/>
            <a:chExt cx="3301189" cy="3207029"/>
          </a:xfrm>
        </p:grpSpPr>
        <p:sp>
          <p:nvSpPr>
            <p:cNvPr id="99" name="Shape 145">
              <a:extLst>
                <a:ext uri="{FF2B5EF4-FFF2-40B4-BE49-F238E27FC236}">
                  <a16:creationId xmlns:a16="http://schemas.microsoft.com/office/drawing/2014/main" id="{792C8453-0543-919D-C728-0F43AA6E15EB}"/>
                </a:ext>
              </a:extLst>
            </p:cNvPr>
            <p:cNvSpPr/>
            <p:nvPr/>
          </p:nvSpPr>
          <p:spPr>
            <a:xfrm>
              <a:off x="8694204" y="2453638"/>
              <a:ext cx="2645869" cy="893958"/>
            </a:xfrm>
            <a:prstGeom prst="roundRect">
              <a:avLst>
                <a:gd name="adj" fmla="val 29777"/>
              </a:avLst>
            </a:prstGeom>
            <a:gradFill>
              <a:gsLst>
                <a:gs pos="0">
                  <a:srgbClr val="F5D328"/>
                </a:gs>
                <a:gs pos="100000">
                  <a:srgbClr val="C3971A"/>
                </a:gs>
              </a:gsLst>
              <a:lin ang="5400000"/>
            </a:gra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50800" tIns="50800" rIns="50800" bIns="50800" anchor="ctr"/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4269F55-5481-EA1A-AC54-C6F3B7DF019E}"/>
                </a:ext>
              </a:extLst>
            </p:cNvPr>
            <p:cNvCxnSpPr>
              <a:stCxn id="99" idx="1"/>
              <a:endCxn id="99" idx="3"/>
            </p:cNvCxnSpPr>
            <p:nvPr/>
          </p:nvCxnSpPr>
          <p:spPr>
            <a:xfrm>
              <a:off x="8694204" y="2900617"/>
              <a:ext cx="2645869" cy="0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9FAE27F-80C3-A8FE-D7B9-DA0E8FC415F0}"/>
                </a:ext>
              </a:extLst>
            </p:cNvPr>
            <p:cNvCxnSpPr>
              <a:cxnSpLocks/>
              <a:stCxn id="99" idx="0"/>
            </p:cNvCxnSpPr>
            <p:nvPr/>
          </p:nvCxnSpPr>
          <p:spPr>
            <a:xfrm>
              <a:off x="10017139" y="2453638"/>
              <a:ext cx="0" cy="457077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" name="Shape 165">
              <a:extLst>
                <a:ext uri="{FF2B5EF4-FFF2-40B4-BE49-F238E27FC236}">
                  <a16:creationId xmlns:a16="http://schemas.microsoft.com/office/drawing/2014/main" id="{20BE942D-83A9-282A-C076-0DAC400FFDA9}"/>
                </a:ext>
              </a:extLst>
            </p:cNvPr>
            <p:cNvSpPr/>
            <p:nvPr/>
          </p:nvSpPr>
          <p:spPr>
            <a:xfrm>
              <a:off x="8694204" y="4390656"/>
              <a:ext cx="2645869" cy="1270011"/>
            </a:xfrm>
            <a:prstGeom prst="roundRect">
              <a:avLst>
                <a:gd name="adj" fmla="val 15000"/>
              </a:avLst>
            </a:prstGeom>
            <a:gradFill flip="none" rotWithShape="1">
              <a:gsLst>
                <a:gs pos="0">
                  <a:srgbClr val="51A8F9"/>
                </a:gs>
                <a:gs pos="100000">
                  <a:schemeClr val="accent1"/>
                </a:gs>
              </a:gsLst>
              <a:lin ang="5400000" scaled="0"/>
            </a:gra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240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65C7C4FE-55DC-7839-A93E-CE5A8EB5B358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>
              <a:off x="10017139" y="3154491"/>
              <a:ext cx="0" cy="1236165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headEnd type="oval"/>
              <a:tailEnd type="triangle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72AA0415-E3A1-88E9-406E-FB33BE5EB9F9}"/>
                </a:ext>
              </a:extLst>
            </p:cNvPr>
            <p:cNvCxnSpPr/>
            <p:nvPr/>
          </p:nvCxnSpPr>
          <p:spPr>
            <a:xfrm>
              <a:off x="8038884" y="2697412"/>
              <a:ext cx="1310640" cy="0"/>
            </a:xfrm>
            <a:prstGeom prst="straightConnector1">
              <a:avLst/>
            </a:prstGeom>
            <a:noFill/>
            <a:ln w="38100" cap="flat">
              <a:solidFill>
                <a:schemeClr val="accent1"/>
              </a:solidFill>
              <a:prstDash val="solid"/>
              <a:round/>
              <a:headEnd type="triangle" w="lg" len="lg"/>
              <a:tailEnd type="triangle" w="lg" len="lg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" name="Shape 129">
              <a:extLst>
                <a:ext uri="{FF2B5EF4-FFF2-40B4-BE49-F238E27FC236}">
                  <a16:creationId xmlns:a16="http://schemas.microsoft.com/office/drawing/2014/main" id="{6B125462-DF6A-22F1-8FC7-27EBF9501BFC}"/>
                </a:ext>
              </a:extLst>
            </p:cNvPr>
            <p:cNvSpPr/>
            <p:nvPr/>
          </p:nvSpPr>
          <p:spPr>
            <a:xfrm>
              <a:off x="9473720" y="4840025"/>
              <a:ext cx="1086836" cy="4103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 b="1">
                  <a:solidFill>
                    <a:srgbClr val="FFFFFF"/>
                  </a:solidFill>
                </a:defRPr>
              </a:lvl1pPr>
            </a:lstStyle>
            <a:p>
              <a:r>
                <a:rPr lang="ro-RO" dirty="0" err="1"/>
                <a:t>Payload</a:t>
              </a:r>
              <a:endParaRPr lang="ro-RO" dirty="0"/>
            </a:p>
          </p:txBody>
        </p:sp>
      </p:grp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15C1D9FA-EE5B-ADB0-AAFC-BD09E7984A75}"/>
              </a:ext>
            </a:extLst>
          </p:cNvPr>
          <p:cNvCxnSpPr>
            <a:cxnSpLocks/>
          </p:cNvCxnSpPr>
          <p:nvPr/>
        </p:nvCxnSpPr>
        <p:spPr>
          <a:xfrm rot="10800000">
            <a:off x="7220390" y="1131500"/>
            <a:ext cx="3293973" cy="1576012"/>
          </a:xfrm>
          <a:prstGeom prst="curvedConnector3">
            <a:avLst>
              <a:gd name="adj1" fmla="val 649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6CE671C-9502-7937-5FD5-9E67F00C28E0}"/>
              </a:ext>
            </a:extLst>
          </p:cNvPr>
          <p:cNvSpPr txBox="1"/>
          <p:nvPr/>
        </p:nvSpPr>
        <p:spPr>
          <a:xfrm>
            <a:off x="9090947" y="2004688"/>
            <a:ext cx="1605280" cy="410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000" b="1" dirty="0"/>
              <a:t>Tail</a:t>
            </a:r>
            <a:endParaRPr lang="en-RO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49BCF-0303-3657-D82E-71AD4D020889}"/>
              </a:ext>
            </a:extLst>
          </p:cNvPr>
          <p:cNvSpPr txBox="1"/>
          <p:nvPr/>
        </p:nvSpPr>
        <p:spPr>
          <a:xfrm>
            <a:off x="5789758" y="491411"/>
            <a:ext cx="1605280" cy="410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000" b="1" dirty="0"/>
              <a:t>List</a:t>
            </a:r>
            <a:endParaRPr lang="en-RO" sz="2000" b="1" dirty="0"/>
          </a:p>
        </p:txBody>
      </p:sp>
    </p:spTree>
    <p:extLst>
      <p:ext uri="{BB962C8B-B14F-4D97-AF65-F5344CB8AC3E}">
        <p14:creationId xmlns:p14="http://schemas.microsoft.com/office/powerpoint/2010/main" val="30296873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48">
            <a:extLst>
              <a:ext uri="{FF2B5EF4-FFF2-40B4-BE49-F238E27FC236}">
                <a16:creationId xmlns:a16="http://schemas.microsoft.com/office/drawing/2014/main" id="{CC901988-E259-8F9F-ACA2-7201F4553EC2}"/>
              </a:ext>
            </a:extLst>
          </p:cNvPr>
          <p:cNvSpPr/>
          <p:nvPr/>
        </p:nvSpPr>
        <p:spPr>
          <a:xfrm>
            <a:off x="5269464" y="903724"/>
            <a:ext cx="2645869" cy="467174"/>
          </a:xfrm>
          <a:prstGeom prst="roundRect">
            <a:avLst>
              <a:gd name="adj" fmla="val 20007"/>
            </a:avLst>
          </a:prstGeom>
          <a:gradFill>
            <a:gsLst>
              <a:gs pos="0">
                <a:srgbClr val="F38F18"/>
              </a:gs>
              <a:gs pos="100000">
                <a:srgbClr val="BD590C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7ADA66-239D-8E4D-DF2D-433C65344DAF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6592399" y="903724"/>
            <a:ext cx="0" cy="46717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C60449F-93CF-DAF5-488A-29ED02EF102C}"/>
              </a:ext>
            </a:extLst>
          </p:cNvPr>
          <p:cNvGrpSpPr/>
          <p:nvPr/>
        </p:nvGrpSpPr>
        <p:grpSpPr>
          <a:xfrm>
            <a:off x="6157666" y="5699760"/>
            <a:ext cx="869467" cy="187772"/>
            <a:chOff x="6157667" y="3509475"/>
            <a:chExt cx="869467" cy="92329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CE0BBB-27C4-E16A-E60F-C15A6F79BF75}"/>
                </a:ext>
              </a:extLst>
            </p:cNvPr>
            <p:cNvSpPr/>
            <p:nvPr/>
          </p:nvSpPr>
          <p:spPr>
            <a:xfrm>
              <a:off x="6502399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E3CE42D-EA4B-8BA2-7406-74D64D203EC2}"/>
                </a:ext>
              </a:extLst>
            </p:cNvPr>
            <p:cNvSpPr/>
            <p:nvPr/>
          </p:nvSpPr>
          <p:spPr>
            <a:xfrm>
              <a:off x="6847134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1710E0B-40D2-1EF5-3DBB-E00DF3C47664}"/>
                </a:ext>
              </a:extLst>
            </p:cNvPr>
            <p:cNvSpPr/>
            <p:nvPr/>
          </p:nvSpPr>
          <p:spPr>
            <a:xfrm>
              <a:off x="6157667" y="3509475"/>
              <a:ext cx="180000" cy="923290"/>
            </a:xfrm>
            <a:prstGeom prst="ellips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endParaRPr lang="en-RO" dirty="0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953E794D-08C9-C285-EF60-CE9728AB2868}"/>
              </a:ext>
            </a:extLst>
          </p:cNvPr>
          <p:cNvSpPr txBox="1"/>
          <p:nvPr/>
        </p:nvSpPr>
        <p:spPr>
          <a:xfrm>
            <a:off x="2485683" y="2627074"/>
            <a:ext cx="1605280" cy="410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000" b="1" dirty="0"/>
              <a:t>Head</a:t>
            </a:r>
            <a:endParaRPr lang="en-RO" sz="2000" b="1" dirty="0"/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51F1BD0E-A1ED-67D8-9C18-032D172D600C}"/>
              </a:ext>
            </a:extLst>
          </p:cNvPr>
          <p:cNvCxnSpPr>
            <a:cxnSpLocks/>
            <a:endCxn id="2" idx="1"/>
          </p:cNvCxnSpPr>
          <p:nvPr/>
        </p:nvCxnSpPr>
        <p:spPr>
          <a:xfrm rot="10800000" flipV="1">
            <a:off x="1965390" y="1131499"/>
            <a:ext cx="3999019" cy="3588501"/>
          </a:xfrm>
          <a:prstGeom prst="curvedConnector3">
            <a:avLst>
              <a:gd name="adj1" fmla="val 115370"/>
            </a:avLst>
          </a:prstGeom>
          <a:noFill/>
          <a:ln w="38100" cap="sq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15C1D9FA-EE5B-ADB0-AAFC-BD09E7984A75}"/>
              </a:ext>
            </a:extLst>
          </p:cNvPr>
          <p:cNvCxnSpPr>
            <a:cxnSpLocks/>
            <a:stCxn id="22" idx="3"/>
          </p:cNvCxnSpPr>
          <p:nvPr/>
        </p:nvCxnSpPr>
        <p:spPr>
          <a:xfrm flipH="1" flipV="1">
            <a:off x="7220391" y="1131500"/>
            <a:ext cx="4005612" cy="3588501"/>
          </a:xfrm>
          <a:prstGeom prst="curvedConnector3">
            <a:avLst>
              <a:gd name="adj1" fmla="val -15345"/>
            </a:avLst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6CE671C-9502-7937-5FD5-9E67F00C28E0}"/>
              </a:ext>
            </a:extLst>
          </p:cNvPr>
          <p:cNvSpPr txBox="1"/>
          <p:nvPr/>
        </p:nvSpPr>
        <p:spPr>
          <a:xfrm>
            <a:off x="9090946" y="2479754"/>
            <a:ext cx="1605280" cy="410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000" b="1" dirty="0"/>
              <a:t>Tail</a:t>
            </a:r>
            <a:endParaRPr lang="en-RO" sz="2000" b="1" dirty="0"/>
          </a:p>
        </p:txBody>
      </p:sp>
      <p:sp>
        <p:nvSpPr>
          <p:cNvPr id="26" name="Shape 165">
            <a:extLst>
              <a:ext uri="{FF2B5EF4-FFF2-40B4-BE49-F238E27FC236}">
                <a16:creationId xmlns:a16="http://schemas.microsoft.com/office/drawing/2014/main" id="{49145C8C-6EC8-3B41-3B21-3E3D543BB7A7}"/>
              </a:ext>
            </a:extLst>
          </p:cNvPr>
          <p:cNvSpPr/>
          <p:nvPr/>
        </p:nvSpPr>
        <p:spPr>
          <a:xfrm>
            <a:off x="1965391" y="3005624"/>
            <a:ext cx="2645869" cy="3039567"/>
          </a:xfrm>
          <a:prstGeom prst="roundRect">
            <a:avLst>
              <a:gd name="adj" fmla="val 15000"/>
            </a:avLst>
          </a:prstGeom>
          <a:gradFill flip="none" rotWithShape="1">
            <a:gsLst>
              <a:gs pos="0">
                <a:srgbClr val="51A8F9"/>
              </a:gs>
              <a:gs pos="100000">
                <a:schemeClr val="accent1"/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64" name="Shape 129">
            <a:extLst>
              <a:ext uri="{FF2B5EF4-FFF2-40B4-BE49-F238E27FC236}">
                <a16:creationId xmlns:a16="http://schemas.microsoft.com/office/drawing/2014/main" id="{B3FBC838-FACD-8A11-9F1B-7E6121C6C88C}"/>
              </a:ext>
            </a:extLst>
          </p:cNvPr>
          <p:cNvSpPr/>
          <p:nvPr/>
        </p:nvSpPr>
        <p:spPr>
          <a:xfrm>
            <a:off x="2744905" y="3037425"/>
            <a:ext cx="108683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ro-RO" dirty="0" err="1"/>
              <a:t>Payload</a:t>
            </a:r>
            <a:endParaRPr lang="ro-RO" dirty="0"/>
          </a:p>
        </p:txBody>
      </p:sp>
      <p:sp>
        <p:nvSpPr>
          <p:cNvPr id="2" name="Shape 145">
            <a:extLst>
              <a:ext uri="{FF2B5EF4-FFF2-40B4-BE49-F238E27FC236}">
                <a16:creationId xmlns:a16="http://schemas.microsoft.com/office/drawing/2014/main" id="{2A753DC6-4ADF-E662-43BF-CFDF2F138EF6}"/>
              </a:ext>
            </a:extLst>
          </p:cNvPr>
          <p:cNvSpPr/>
          <p:nvPr/>
        </p:nvSpPr>
        <p:spPr>
          <a:xfrm>
            <a:off x="1965391" y="4479178"/>
            <a:ext cx="2645869" cy="481646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E1DBA6-BD02-2628-F0FB-CE7C60448009}"/>
              </a:ext>
            </a:extLst>
          </p:cNvPr>
          <p:cNvCxnSpPr>
            <a:cxnSpLocks/>
          </p:cNvCxnSpPr>
          <p:nvPr/>
        </p:nvCxnSpPr>
        <p:spPr>
          <a:xfrm>
            <a:off x="3288323" y="4479180"/>
            <a:ext cx="0" cy="45707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3BD834-DE34-D2DD-5EB9-32B4529CED2F}"/>
              </a:ext>
            </a:extLst>
          </p:cNvPr>
          <p:cNvCxnSpPr/>
          <p:nvPr/>
        </p:nvCxnSpPr>
        <p:spPr>
          <a:xfrm>
            <a:off x="3958824" y="4692408"/>
            <a:ext cx="131064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Shape 165">
            <a:extLst>
              <a:ext uri="{FF2B5EF4-FFF2-40B4-BE49-F238E27FC236}">
                <a16:creationId xmlns:a16="http://schemas.microsoft.com/office/drawing/2014/main" id="{67BAC00E-FD1D-4C49-3775-8C728750D96C}"/>
              </a:ext>
            </a:extLst>
          </p:cNvPr>
          <p:cNvSpPr/>
          <p:nvPr/>
        </p:nvSpPr>
        <p:spPr>
          <a:xfrm>
            <a:off x="8570654" y="2890189"/>
            <a:ext cx="2645869" cy="3039567"/>
          </a:xfrm>
          <a:prstGeom prst="roundRect">
            <a:avLst>
              <a:gd name="adj" fmla="val 15000"/>
            </a:avLst>
          </a:prstGeom>
          <a:gradFill flip="none" rotWithShape="1">
            <a:gsLst>
              <a:gs pos="0">
                <a:srgbClr val="51A8F9"/>
              </a:gs>
              <a:gs pos="100000">
                <a:schemeClr val="accent1"/>
              </a:gs>
            </a:gsLst>
            <a:lin ang="5400000" scaled="0"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wrap="square" lIns="50800" tIns="50800" rIns="50800" bIns="50800" numCol="1" anchor="ctr">
            <a:noAutofit/>
          </a:bodyPr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22" name="Shape 145">
            <a:extLst>
              <a:ext uri="{FF2B5EF4-FFF2-40B4-BE49-F238E27FC236}">
                <a16:creationId xmlns:a16="http://schemas.microsoft.com/office/drawing/2014/main" id="{06B3B29A-2ACB-BB42-58FB-0D35349107B2}"/>
              </a:ext>
            </a:extLst>
          </p:cNvPr>
          <p:cNvSpPr/>
          <p:nvPr/>
        </p:nvSpPr>
        <p:spPr>
          <a:xfrm>
            <a:off x="8580136" y="4479178"/>
            <a:ext cx="2645869" cy="481646"/>
          </a:xfrm>
          <a:prstGeom prst="roundRect">
            <a:avLst>
              <a:gd name="adj" fmla="val 29777"/>
            </a:avLst>
          </a:prstGeom>
          <a:gradFill>
            <a:gsLst>
              <a:gs pos="0">
                <a:srgbClr val="F5D328"/>
              </a:gs>
              <a:gs pos="100000">
                <a:srgbClr val="C3971A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C131D5F-65EF-AD87-A77E-F2D275D6CCFB}"/>
              </a:ext>
            </a:extLst>
          </p:cNvPr>
          <p:cNvCxnSpPr>
            <a:cxnSpLocks/>
          </p:cNvCxnSpPr>
          <p:nvPr/>
        </p:nvCxnSpPr>
        <p:spPr>
          <a:xfrm>
            <a:off x="9903068" y="4479180"/>
            <a:ext cx="0" cy="457077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F870D9-D5A6-E722-499D-6859253EDCBB}"/>
              </a:ext>
            </a:extLst>
          </p:cNvPr>
          <p:cNvCxnSpPr/>
          <p:nvPr/>
        </p:nvCxnSpPr>
        <p:spPr>
          <a:xfrm>
            <a:off x="7924814" y="4720001"/>
            <a:ext cx="1310640" cy="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Shape 129">
            <a:extLst>
              <a:ext uri="{FF2B5EF4-FFF2-40B4-BE49-F238E27FC236}">
                <a16:creationId xmlns:a16="http://schemas.microsoft.com/office/drawing/2014/main" id="{1DC13699-58C6-0299-894F-080C4BF8ED21}"/>
              </a:ext>
            </a:extLst>
          </p:cNvPr>
          <p:cNvSpPr/>
          <p:nvPr/>
        </p:nvSpPr>
        <p:spPr>
          <a:xfrm>
            <a:off x="9380385" y="3037425"/>
            <a:ext cx="1086836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numCol="1" anchor="ctr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ro-RO" dirty="0" err="1"/>
              <a:t>Payload</a:t>
            </a:r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E0528-82EB-C234-C646-D62C433B94D5}"/>
              </a:ext>
            </a:extLst>
          </p:cNvPr>
          <p:cNvSpPr txBox="1"/>
          <p:nvPr/>
        </p:nvSpPr>
        <p:spPr>
          <a:xfrm>
            <a:off x="5789758" y="504892"/>
            <a:ext cx="1605280" cy="410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2000" b="1" dirty="0"/>
              <a:t>List</a:t>
            </a:r>
            <a:endParaRPr lang="en-RO" sz="2000" b="1" dirty="0"/>
          </a:p>
        </p:txBody>
      </p:sp>
    </p:spTree>
    <p:extLst>
      <p:ext uri="{BB962C8B-B14F-4D97-AF65-F5344CB8AC3E}">
        <p14:creationId xmlns:p14="http://schemas.microsoft.com/office/powerpoint/2010/main" val="41199187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Macintosh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</vt:lpstr>
      <vt:lpstr>Helvetica Light</vt:lpstr>
      <vt:lpstr>Helvetica Neue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3</cp:revision>
  <dcterms:modified xsi:type="dcterms:W3CDTF">2023-05-16T15:13:20Z</dcterms:modified>
</cp:coreProperties>
</file>