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0" r:id="rId3"/>
    <p:sldId id="266" r:id="rId4"/>
    <p:sldId id="257" r:id="rId5"/>
    <p:sldId id="271" r:id="rId6"/>
    <p:sldId id="296" r:id="rId7"/>
    <p:sldId id="278" r:id="rId8"/>
    <p:sldId id="289" r:id="rId9"/>
    <p:sldId id="277" r:id="rId10"/>
    <p:sldId id="301" r:id="rId11"/>
    <p:sldId id="29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  <a:srgbClr val="7DDDFF"/>
    <a:srgbClr val="F79109"/>
    <a:srgbClr val="932D6F"/>
    <a:srgbClr val="FFFF00"/>
    <a:srgbClr val="26DD1D"/>
    <a:srgbClr val="00B6F6"/>
    <a:srgbClr val="0085B4"/>
    <a:srgbClr val="FFC301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6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9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5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3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5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0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39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3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705D-D8AD-409D-A951-E80A051608F1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D5F0-DCF2-4187-BE07-023433E066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9781"/>
          <a:stretch/>
        </p:blipFill>
        <p:spPr>
          <a:xfrm>
            <a:off x="1631410" y="941746"/>
            <a:ext cx="8662963" cy="5578552"/>
          </a:xfrm>
          <a:prstGeom prst="rect">
            <a:avLst/>
          </a:prstGeom>
        </p:spPr>
      </p:pic>
      <p:sp>
        <p:nvSpPr>
          <p:cNvPr id="4" name="Estrela de 8 Pontas 3"/>
          <p:cNvSpPr/>
          <p:nvPr/>
        </p:nvSpPr>
        <p:spPr>
          <a:xfrm>
            <a:off x="298398" y="206478"/>
            <a:ext cx="2194079" cy="2123768"/>
          </a:xfrm>
          <a:prstGeom prst="star8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 smtClean="0">
                <a:solidFill>
                  <a:srgbClr val="FFFF00"/>
                </a:solidFill>
              </a:rPr>
              <a:t>#4</a:t>
            </a:r>
            <a:endParaRPr lang="pt-BR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45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uca (2021)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9" y="123364"/>
            <a:ext cx="4593406" cy="67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uevana~! [Ver- 720p] Luca Pelicula completa en es | Portfol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28" y="138112"/>
            <a:ext cx="7293795" cy="35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761885" y="329841"/>
            <a:ext cx="3894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https://youtu.be/TCqkqv3OnDE</a:t>
            </a:r>
          </a:p>
        </p:txBody>
      </p:sp>
      <p:pic>
        <p:nvPicPr>
          <p:cNvPr id="11272" name="Picture 8" descr="Crítica | Luca (2021) – Geeks In Action- Sua fonte de recomendações e  entretenimento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29" y="3675472"/>
            <a:ext cx="7293795" cy="318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6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la De Aula Quadro Negro Classe - Gráfico vetorial grátis no Pixab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0"/>
          <a:stretch/>
        </p:blipFill>
        <p:spPr bwMode="auto">
          <a:xfrm>
            <a:off x="1578077" y="162775"/>
            <a:ext cx="8642554" cy="65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Arredondado 4"/>
          <p:cNvSpPr/>
          <p:nvPr/>
        </p:nvSpPr>
        <p:spPr>
          <a:xfrm>
            <a:off x="4144295" y="1312606"/>
            <a:ext cx="3510118" cy="87015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err="1" smtClean="0">
                <a:latin typeface="Ink Free" panose="03080402000500000000" pitchFamily="66" charset="0"/>
              </a:rPr>
              <a:t>Clase</a:t>
            </a:r>
            <a:r>
              <a:rPr lang="pt-BR" sz="4400" b="1" dirty="0" smtClean="0">
                <a:latin typeface="Ink Free" panose="03080402000500000000" pitchFamily="66" charset="0"/>
              </a:rPr>
              <a:t> </a:t>
            </a:r>
            <a:r>
              <a:rPr lang="pt-BR" sz="4400" b="1" dirty="0" err="1" smtClean="0">
                <a:latin typeface="Ink Free" panose="03080402000500000000" pitchFamily="66" charset="0"/>
              </a:rPr>
              <a:t>Pasada</a:t>
            </a:r>
            <a:endParaRPr lang="pt-BR" sz="44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40339" y="1010265"/>
            <a:ext cx="395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u="sng" dirty="0" smtClean="0">
                <a:solidFill>
                  <a:srgbClr val="0070C0"/>
                </a:solidFill>
              </a:rPr>
              <a:t>Estratégias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1032" name="Picture 8" descr="Vetores de Lâmpada Conceito De Símbolo De Vetor De Ideia Cérebro A  Ilustração Do Conceito De Lâmpada Logotipo De Vetor Ideia Criativa e mais  imagens de Abstrato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4" r="8476" b="9744"/>
          <a:stretch/>
        </p:blipFill>
        <p:spPr bwMode="auto">
          <a:xfrm>
            <a:off x="8802329" y="0"/>
            <a:ext cx="3025878" cy="2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8698" y="2515394"/>
            <a:ext cx="112903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  <a:latin typeface="Pristina" panose="03060402040406080204" pitchFamily="66" charset="0"/>
              </a:rPr>
              <a:t>6 Segredos dos Poliglotas para Aprender Qualquer </a:t>
            </a:r>
            <a:r>
              <a:rPr lang="pt-BR" sz="8000" b="1" dirty="0" smtClean="0">
                <a:solidFill>
                  <a:srgbClr val="FF0000"/>
                </a:solidFill>
                <a:latin typeface="Pristina" panose="03060402040406080204" pitchFamily="66" charset="0"/>
              </a:rPr>
              <a:t>Língua</a:t>
            </a:r>
          </a:p>
          <a:p>
            <a:pPr algn="ctr"/>
            <a:endParaRPr lang="pt-BR" sz="3500" b="1" dirty="0" smtClean="0">
              <a:latin typeface="Pristina" panose="03060402040406080204" pitchFamily="66" charset="0"/>
            </a:endParaRPr>
          </a:p>
          <a:p>
            <a:pPr algn="ctr"/>
            <a:r>
              <a:rPr lang="pt-BR" sz="3600" b="1" dirty="0" smtClean="0">
                <a:latin typeface="Pristina" panose="03060402040406080204" pitchFamily="66" charset="0"/>
              </a:rPr>
              <a:t>https</a:t>
            </a:r>
            <a:r>
              <a:rPr lang="pt-BR" sz="3600" b="1" dirty="0">
                <a:latin typeface="Pristina" panose="03060402040406080204" pitchFamily="66" charset="0"/>
              </a:rPr>
              <a:t>://youtu.be/kM1c942AelM</a:t>
            </a:r>
          </a:p>
          <a:p>
            <a:pPr algn="ctr"/>
            <a:endParaRPr lang="pt-BR" sz="8000" b="1" dirty="0">
              <a:solidFill>
                <a:srgbClr val="FF0000"/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303" t="18665" r="8887"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191729" y="3967316"/>
            <a:ext cx="4159045" cy="1165123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9328"/>
            <a:ext cx="12192000" cy="30086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92" y="117986"/>
            <a:ext cx="9449456" cy="37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Jogos simples do Android para passar o t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/>
          <p:cNvSpPr/>
          <p:nvPr/>
        </p:nvSpPr>
        <p:spPr>
          <a:xfrm rot="20869280">
            <a:off x="2109020" y="1401097"/>
            <a:ext cx="2005781" cy="707922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6 ideas de Aula en 2021 | primeros grados, actividades escolares, lectura  de comprens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r="52470"/>
          <a:stretch/>
        </p:blipFill>
        <p:spPr bwMode="auto">
          <a:xfrm>
            <a:off x="376800" y="115215"/>
            <a:ext cx="2631871" cy="66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718836" y="1884578"/>
            <a:ext cx="19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ROJO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98585" y="548626"/>
            <a:ext cx="229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 Black" panose="020B0A04020102020204" pitchFamily="34" charset="0"/>
              </a:rPr>
              <a:t>VERDE CLARO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612451" y="1153116"/>
            <a:ext cx="229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VERDE </a:t>
            </a:r>
            <a:r>
              <a:rPr lang="pt-BR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pt-BR" sz="2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SCURO</a:t>
            </a:r>
            <a:r>
              <a:rPr lang="pt-BR" sz="2800" b="1" dirty="0" smtClean="0">
                <a:solidFill>
                  <a:srgbClr val="FFFF00"/>
                </a:solidFill>
              </a:rPr>
              <a:t> 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66555" y="512294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TURQUESA</a:t>
            </a:r>
            <a:endParaRPr lang="pt-BR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58348" y="4169013"/>
            <a:ext cx="229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932D6F"/>
                </a:solidFill>
                <a:latin typeface="Arial Black" panose="020B0A04020102020204" pitchFamily="34" charset="0"/>
              </a:rPr>
              <a:t>GRIS</a:t>
            </a:r>
            <a:endParaRPr lang="pt-BR" sz="2800" dirty="0">
              <a:solidFill>
                <a:srgbClr val="932D6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908187" y="5792848"/>
            <a:ext cx="229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NARANJA</a:t>
            </a:r>
            <a:endParaRPr lang="pt-BR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46322" y="3300506"/>
            <a:ext cx="1954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79109"/>
                </a:solidFill>
                <a:latin typeface="Arial Black" panose="020B0A04020102020204" pitchFamily="34" charset="0"/>
              </a:rPr>
              <a:t>AZUL OSCURO</a:t>
            </a:r>
            <a:r>
              <a:rPr lang="pt-BR" dirty="0" smtClean="0">
                <a:solidFill>
                  <a:srgbClr val="F79109"/>
                </a:solidFill>
              </a:rPr>
              <a:t> </a:t>
            </a:r>
            <a:endParaRPr lang="pt-BR" dirty="0">
              <a:solidFill>
                <a:srgbClr val="F79109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320658" y="271965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AMARILLO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16394" y="4688781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26DD1D"/>
                </a:solidFill>
                <a:latin typeface="Arial Black" panose="020B0A04020102020204" pitchFamily="34" charset="0"/>
              </a:rPr>
              <a:t>MORADO</a:t>
            </a:r>
            <a:endParaRPr lang="pt-BR" sz="2800" dirty="0">
              <a:solidFill>
                <a:srgbClr val="26DD1D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66555" y="380567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6F6"/>
                </a:solidFill>
                <a:latin typeface="Arial Black" panose="020B0A04020102020204" pitchFamily="34" charset="0"/>
              </a:rPr>
              <a:t>NEGRO</a:t>
            </a:r>
            <a:endParaRPr lang="pt-BR" sz="2800" dirty="0">
              <a:solidFill>
                <a:srgbClr val="00B6F6"/>
              </a:solidFill>
            </a:endParaRPr>
          </a:p>
        </p:txBody>
      </p:sp>
      <p:pic>
        <p:nvPicPr>
          <p:cNvPr id="13" name="Picture 2" descr="56 ideas de Aula en 2021 | primeros grados, actividades escolares, lectura  de comprens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8" r="1598"/>
          <a:stretch/>
        </p:blipFill>
        <p:spPr bwMode="auto">
          <a:xfrm>
            <a:off x="5089504" y="0"/>
            <a:ext cx="2526890" cy="675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35295" r="57700" b="28118"/>
          <a:stretch/>
        </p:blipFill>
        <p:spPr bwMode="auto">
          <a:xfrm>
            <a:off x="368711" y="280220"/>
            <a:ext cx="11400502" cy="6312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68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32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Ink Free</vt:lpstr>
      <vt:lpstr>Pristina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Armirys Méndez</dc:creator>
  <cp:lastModifiedBy>Armirys Méndez</cp:lastModifiedBy>
  <cp:revision>118</cp:revision>
  <dcterms:created xsi:type="dcterms:W3CDTF">2021-08-02T03:15:30Z</dcterms:created>
  <dcterms:modified xsi:type="dcterms:W3CDTF">2021-08-23T04:07:46Z</dcterms:modified>
</cp:coreProperties>
</file>