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2538-6379-4762-86C0-CA46404251AF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64D9-CEA5-47DB-A164-3351F531D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06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2538-6379-4762-86C0-CA46404251AF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64D9-CEA5-47DB-A164-3351F531D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0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2538-6379-4762-86C0-CA46404251AF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64D9-CEA5-47DB-A164-3351F531D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80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2538-6379-4762-86C0-CA46404251AF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64D9-CEA5-47DB-A164-3351F531D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9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2538-6379-4762-86C0-CA46404251AF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64D9-CEA5-47DB-A164-3351F531D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3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2538-6379-4762-86C0-CA46404251AF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64D9-CEA5-47DB-A164-3351F531D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8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2538-6379-4762-86C0-CA46404251AF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64D9-CEA5-47DB-A164-3351F531D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06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2538-6379-4762-86C0-CA46404251AF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64D9-CEA5-47DB-A164-3351F531D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27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2538-6379-4762-86C0-CA46404251AF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64D9-CEA5-47DB-A164-3351F531D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48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2538-6379-4762-86C0-CA46404251AF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64D9-CEA5-47DB-A164-3351F531D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2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2538-6379-4762-86C0-CA46404251AF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64D9-CEA5-47DB-A164-3351F531D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6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92538-6379-4762-86C0-CA46404251AF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64D9-CEA5-47DB-A164-3351F531D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60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vas de Espanhol - Edital 30/2016 | SRI - Secretaria de Relações  Internaciona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3" r="25200"/>
          <a:stretch/>
        </p:blipFill>
        <p:spPr bwMode="auto">
          <a:xfrm>
            <a:off x="64170" y="32083"/>
            <a:ext cx="1876926" cy="243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trela de 8 Pontas 3"/>
          <p:cNvSpPr/>
          <p:nvPr/>
        </p:nvSpPr>
        <p:spPr>
          <a:xfrm>
            <a:off x="1941096" y="182671"/>
            <a:ext cx="1010615" cy="988401"/>
          </a:xfrm>
          <a:prstGeom prst="star8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#3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49252" t="26019" r="10780" b="42266"/>
          <a:stretch/>
        </p:blipFill>
        <p:spPr>
          <a:xfrm>
            <a:off x="1086723" y="2398533"/>
            <a:ext cx="9244393" cy="412411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389" y="0"/>
            <a:ext cx="3946357" cy="279211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80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11650" t="21269" r="13878" b="6723"/>
          <a:stretch/>
        </p:blipFill>
        <p:spPr>
          <a:xfrm>
            <a:off x="211655" y="236158"/>
            <a:ext cx="11723673" cy="637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3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30045" t="24398" r="14541" b="10251"/>
          <a:stretch/>
        </p:blipFill>
        <p:spPr>
          <a:xfrm>
            <a:off x="320842" y="176463"/>
            <a:ext cx="11373851" cy="65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7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2272" t="29672" r="61736" b="12007"/>
          <a:stretch/>
        </p:blipFill>
        <p:spPr>
          <a:xfrm>
            <a:off x="256673" y="303562"/>
            <a:ext cx="5261811" cy="622883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51479" t="21985" r="15724" b="11787"/>
          <a:stretch/>
        </p:blipFill>
        <p:spPr>
          <a:xfrm>
            <a:off x="5903494" y="303562"/>
            <a:ext cx="5791199" cy="628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2641" t="20888" r="13505" b="5428"/>
          <a:stretch/>
        </p:blipFill>
        <p:spPr>
          <a:xfrm>
            <a:off x="256673" y="160420"/>
            <a:ext cx="11678653" cy="65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1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Armirys Méndez</dc:creator>
  <cp:lastModifiedBy>Armirys Méndez</cp:lastModifiedBy>
  <cp:revision>13</cp:revision>
  <dcterms:created xsi:type="dcterms:W3CDTF">2022-03-08T13:37:40Z</dcterms:created>
  <dcterms:modified xsi:type="dcterms:W3CDTF">2022-03-08T13:54:08Z</dcterms:modified>
</cp:coreProperties>
</file>