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1C97-CC65-9201-BDC9-D14CB5E42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48F0B-E89A-EF83-6D00-3DBAB4E3B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6EEA5-E0EC-84FC-2EA1-0C9C44EF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91ED-1227-C440-9B18-9C9CA18F1BC2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019DE-9EBC-8365-1462-639420D19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F81334-EC22-1624-9C7A-1CBED6CF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6438-CDAB-2049-8727-250A890FA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16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7918B-B317-EC01-86A3-3970E880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5AD54-4282-B5FD-A917-D0C9C3EF3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47CEA-EFE0-A264-1B0C-748AAC0B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91ED-1227-C440-9B18-9C9CA18F1BC2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8242B-FCAF-702B-B624-92BFAC15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EE683-34CD-E3FE-EC3D-C629A27A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6438-CDAB-2049-8727-250A890FA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993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1F7772-20A2-517A-F158-F81324704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A8BF3A-B453-2016-6192-50A2E8EB2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EBEC-64FE-F068-CE6C-16DEAC74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91ED-1227-C440-9B18-9C9CA18F1BC2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DBC5-6654-E0AD-1AFD-56D906F25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43A60-F065-7567-348D-793556152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6438-CDAB-2049-8727-250A890FA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11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B9AA-558A-D8F0-B636-BF53836F9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1F897-E105-BBB5-E1AA-D1134E38B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2D7D2-E4D3-16CA-4D23-56ABB1AB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91ED-1227-C440-9B18-9C9CA18F1BC2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2E547-8E79-86D2-37C5-16B6EC744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FFD45-AB86-ADD0-1E01-EE1DF586C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6438-CDAB-2049-8727-250A890FA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74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7964-DDA1-BE23-2C2D-D2D37EAF2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C7C26-0271-23F5-17E5-670991CFB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9C5BD-2A11-2916-950E-240E89CEE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91ED-1227-C440-9B18-9C9CA18F1BC2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4F798-43F6-79C2-0DDC-E5F352308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B6715-9653-788D-BB44-161B1708E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6438-CDAB-2049-8727-250A890FA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40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4ACA-C282-4B9B-3C10-DD62E07F0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7DBC4-B6AD-96FC-FBA9-8ABE3A084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7798C-4B07-3A93-5C0F-FE64589D2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B67C5-7F14-A15E-BC6E-15DC206CA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91ED-1227-C440-9B18-9C9CA18F1BC2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BC1CD-CF4D-3724-4F43-E8A6072AE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E15C9-B8A4-9B11-E477-2A7A6922E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6438-CDAB-2049-8727-250A890FA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328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9306-9980-CA65-CE79-478D060E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7411C5-0AFB-6720-1D81-12CC35DF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AB82E-A961-B7C6-05B6-061D48B90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49ABAA-D83D-0A0D-21B8-EB722F24E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FC458-327F-6AE3-FB77-3AEACE986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423B37-4800-D4A7-47F4-B757FD5CB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91ED-1227-C440-9B18-9C9CA18F1BC2}" type="datetimeFigureOut">
              <a:rPr lang="en-US" smtClean="0"/>
              <a:t>7/15/25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86202C-C603-7494-8CFC-7D4EA8B4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050D3F-67E6-FBE2-FF54-7C6D115B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6438-CDAB-2049-8727-250A890FA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924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91826-1D38-A5B5-6180-F6B09BDB9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8D5EB7-F4AC-7736-A22F-9A3EE209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91ED-1227-C440-9B18-9C9CA18F1BC2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7B74C-8C09-B75D-2F2F-5D5349B98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B13B30-62E3-E5FE-9139-39FE7BAC9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6438-CDAB-2049-8727-250A890FA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6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A8BD57-29E3-EC8D-CFE6-47ED1840C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91ED-1227-C440-9B18-9C9CA18F1BC2}" type="datetimeFigureOut">
              <a:rPr lang="en-US" smtClean="0"/>
              <a:t>7/15/25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E971FA-150D-345C-A76E-AA905B2E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EC32C-C02A-05EF-98DE-8C5B55AB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6438-CDAB-2049-8727-250A890FA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7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7BA4-02DA-C102-C652-C2165078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C1B01-DF50-482E-FF4E-D9140B960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36DA33-BB2E-1B1E-3811-DD57DE248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E8A9C-1DC9-44B7-8439-A8DD3998E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91ED-1227-C440-9B18-9C9CA18F1BC2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ECADD4-7589-63B4-01F7-2AFFD8221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FAB76-F93F-7D27-B002-9F5044FC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6438-CDAB-2049-8727-250A890FA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16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9CCB-6389-5E0B-644F-BEDA500EB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D25D16-2615-17AE-E46B-9B11EDDD23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30693-7B4E-8581-19C3-E7A00B196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D49E9-9F7F-4174-080E-156BDC34B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791ED-1227-C440-9B18-9C9CA18F1BC2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EA3E6-AD37-53FC-A9B2-24085904C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EF995-18C5-29D2-C84C-D1137245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46438-CDAB-2049-8727-250A890FA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98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2EBAA-3882-579F-B936-3A72E389F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205D5-AC29-7922-E603-AA09D53C6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C6D6E-D7AF-94D2-3913-2EDAC7BC8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8791ED-1227-C440-9B18-9C9CA18F1BC2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E7AB-60E8-5798-67C9-F7FEE6AE52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2D447-FB82-A314-1349-A92213832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946438-CDAB-2049-8727-250A890FA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578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A170-1DD0-A666-B027-9D4B2A07F0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Empty slide deck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69B47-4803-1974-E380-1CAF46152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Test 1 2 3</a:t>
            </a:r>
          </a:p>
        </p:txBody>
      </p:sp>
    </p:spTree>
    <p:extLst>
      <p:ext uri="{BB962C8B-B14F-4D97-AF65-F5344CB8AC3E}">
        <p14:creationId xmlns:p14="http://schemas.microsoft.com/office/powerpoint/2010/main" val="956286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0699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4915-1E38-6F7F-4883-6EE5008715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1E094-795E-9F05-B43C-92DDF778F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39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Empty slide deck</vt:lpstr>
      <vt:lpstr>PowerPoint Presentation</vt:lpstr>
      <vt:lpstr>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Arman Aksoy</dc:creator>
  <cp:lastModifiedBy>Arman Aksoy</cp:lastModifiedBy>
  <cp:revision>1</cp:revision>
  <dcterms:created xsi:type="dcterms:W3CDTF">2025-07-15T20:19:40Z</dcterms:created>
  <dcterms:modified xsi:type="dcterms:W3CDTF">2025-07-15T20:20:07Z</dcterms:modified>
</cp:coreProperties>
</file>