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C9ED-64E0-C8E8-EE05-0BBFA8988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FAECD-61B4-E737-AFD7-8C985FC72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AB41-DB14-1A8D-D11C-312B2BB5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D81C-120C-EACF-A5D6-62228B2E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D83E-3BF2-FB71-4629-6604BAB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7C4-D0CE-382C-EF13-F913F563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C1EC-254C-725C-4E9C-B966BA50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8499-9D3C-034F-99A7-0AB96C61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1BEC-5198-A5A0-880A-26732F91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B4C3-4FFC-FAD3-D4C5-D6299ABE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A4CBE-47BE-7BCF-4B15-54532908C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FA986-6333-85AD-2809-E83A9F5A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6EFA-3E70-CB44-3C33-99A9CAAF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85C7-F740-6B93-27CA-CC10E46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875C-C73C-7091-07F5-167B7BE7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F1D4-521B-47F6-FB63-0B775B60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CD92-949E-FD1A-37A5-345B81F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3B00-583A-CC67-35A4-EB1E2FB2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AB49-D3A3-8F6C-952C-22C9C70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00E8-3815-D35B-4DE9-9D0E81F8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8AD1-B919-72DA-179B-F36081D3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46511-0D4A-866C-7F4F-7E795DF2A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FD72-7074-6BDD-EE9F-A478155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BEE0-DE18-A551-7A69-C0483A33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21D0-D3D4-40EA-5942-625CE05D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9502-1D45-046B-53CF-607398FD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6E50-FE94-84E2-3474-62822FD0A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8E65-45B0-BCEA-5191-0BD7D25AF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5A220-B97B-DFC4-FCCB-4233C045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B1CF-8988-3B73-FFB1-1285577C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31D6E-1D29-B3F8-96A7-E940A5D2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DC74-8F06-A2C2-2656-A1C48D3C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F557-8A6B-DAC4-875F-43B3AF72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91CA-8EA8-19D2-F3C2-1EE82638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62EBD-13CB-1AC1-9F8C-966F689EF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89A56-11E6-C996-35B1-B834BB782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DDF53-1E64-8884-7371-D9D6DF9E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AC007-43F6-B2F7-A6D5-0F8451B5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7CF94-BDCC-4E71-07A2-68627EE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25F8-2AED-33EC-9A28-FFC5A5B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85DCF-C9AF-8487-3E79-A4ED2029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AF5C9-000D-EB26-3950-30B6DB73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B0745-A3B5-FB24-3040-7B99403D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50A6E-CE6F-8721-3F5F-67F81C9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3786E-EBE4-BDB2-25ED-F8A1282A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9F9BA-577D-AD4F-2451-352A0DA5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9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4BFC-CF3E-0B3B-C940-B8C2F993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26C0-D339-05F0-3639-CA14F57C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1D4C7-B553-93FC-B428-A2F4C9FA2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E8AE-7231-9E0A-DC97-B17A183E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4C434-20C2-BE33-47A9-02D963A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37A58-5B58-CFCA-B98C-5759FF96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0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F458-F919-77AA-BB46-E3A918E1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F8766-3999-BFD7-8C77-0F65B1FE5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AD07-275B-08F6-E293-5CB1FA81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00CC-0A7C-5488-E9F2-A6AFF8EE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4D40-B7C2-8659-CD9E-3D904474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FA31-A995-FC8A-38D4-211C430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A5206-6FE1-EB97-D71A-E0FD4DA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FAA2-DF0C-08D0-D3AC-5FCD5577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61F2-C00C-A7D4-49E2-6F5438E3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92EF5-13ED-4B3E-B427-21726CA15CA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1978-A993-6A1D-6DED-E3FE0605C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9878-01F4-C92F-DA61-949F08B6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1D199-4FA4-44D8-B330-40C7382A8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23B09-0886-9A29-4E27-1D2B2DD1D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PRISM object extraction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2AB236-4082-EB15-955E-5B5E06FE3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deck</a:t>
            </a:r>
          </a:p>
        </p:txBody>
      </p:sp>
    </p:spTree>
    <p:extLst>
      <p:ext uri="{BB962C8B-B14F-4D97-AF65-F5344CB8AC3E}">
        <p14:creationId xmlns:p14="http://schemas.microsoft.com/office/powerpoint/2010/main" val="3457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3265DA-3D12-26C4-A1AA-697357F7E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06393"/>
              </p:ext>
            </p:extLst>
          </p:nvPr>
        </p:nvGraphicFramePr>
        <p:xfrm>
          <a:off x="4144963" y="1670050"/>
          <a:ext cx="3900487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3899910" imgH="3514383" progId="Prism10.Document">
                  <p:embed/>
                </p:oleObj>
              </mc:Choice>
              <mc:Fallback>
                <p:oleObj name="Prism 10" r:id="rId2" imgW="3899910" imgH="3514383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4963" y="1670050"/>
                        <a:ext cx="3900487" cy="351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9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028CD4-DCDE-7987-125A-4BEF474A6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12186"/>
              </p:ext>
            </p:extLst>
          </p:nvPr>
        </p:nvGraphicFramePr>
        <p:xfrm>
          <a:off x="4673600" y="2141538"/>
          <a:ext cx="28448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2844712" imgH="2572220" progId="Prism10.Document">
                  <p:embed/>
                </p:oleObj>
              </mc:Choice>
              <mc:Fallback>
                <p:oleObj name="Prism 10" r:id="rId2" imgW="2844712" imgH="2572220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3600" y="2141538"/>
                        <a:ext cx="284480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7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8CC214B-FA29-206C-43F1-43A02823F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56906"/>
              </p:ext>
            </p:extLst>
          </p:nvPr>
        </p:nvGraphicFramePr>
        <p:xfrm>
          <a:off x="3409950" y="1812925"/>
          <a:ext cx="53721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5372505" imgH="3230582" progId="Prism10.Document">
                  <p:embed/>
                </p:oleObj>
              </mc:Choice>
              <mc:Fallback>
                <p:oleObj name="Prism 10" r:id="rId2" imgW="5372505" imgH="3230582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09950" y="1812925"/>
                        <a:ext cx="5372100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95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D73058D-F68C-ADAA-05C1-6FC87D8A3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52121"/>
              </p:ext>
            </p:extLst>
          </p:nvPr>
        </p:nvGraphicFramePr>
        <p:xfrm>
          <a:off x="4814888" y="1735138"/>
          <a:ext cx="2560637" cy="338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2559845" imgH="3386168" progId="Prism10.Document">
                  <p:embed/>
                </p:oleObj>
              </mc:Choice>
              <mc:Fallback>
                <p:oleObj name="Prism 10" r:id="rId2" imgW="2559845" imgH="338616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4888" y="1735138"/>
                        <a:ext cx="2560637" cy="338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47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C3D-C15C-B53C-D971-033527A50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CFC34-0B46-D341-79E4-2F2148A87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GraphPad Prism Project</vt:lpstr>
      <vt:lpstr>PRISM object extraction</vt:lpstr>
      <vt:lpstr>PowerPoint Presentation</vt:lpstr>
      <vt:lpstr>PowerPoint Presentation</vt:lpstr>
      <vt:lpstr>PowerPoint Presentation</vt:lpstr>
      <vt:lpstr>PowerPoint Presentation</vt:lpstr>
      <vt:lpstr>END of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Aksoy</dc:creator>
  <cp:lastModifiedBy>Arman Aksoy</cp:lastModifiedBy>
  <cp:revision>1</cp:revision>
  <dcterms:created xsi:type="dcterms:W3CDTF">2025-07-15T19:31:32Z</dcterms:created>
  <dcterms:modified xsi:type="dcterms:W3CDTF">2025-07-15T19:35:18Z</dcterms:modified>
</cp:coreProperties>
</file>