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77" r:id="rId4"/>
    <p:sldId id="272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pPr/>
              <a:t>11/7/2022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pPr/>
              <a:t>11/7/2022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11/7/2022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11/7/2022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11/7/2022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1348" y="2210831"/>
            <a:ext cx="7454668" cy="742406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Subqueries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in DBMS</a:t>
            </a:r>
            <a:endParaRPr lang="en-US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maximum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80036" y="4105725"/>
            <a:ext cx="534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645426" y="4399722"/>
            <a:ext cx="1868557" cy="7023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Smiley Face 21"/>
          <p:cNvSpPr/>
          <p:nvPr/>
        </p:nvSpPr>
        <p:spPr>
          <a:xfrm>
            <a:off x="6533322" y="5526157"/>
            <a:ext cx="715618" cy="622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49479" y="566948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Zuhana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967409" y="3432258"/>
            <a:ext cx="4514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second highest salary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4821" y="2143308"/>
            <a:ext cx="4517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33222" y="2199551"/>
          <a:ext cx="59730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3252"/>
                <a:gridCol w="1493252"/>
                <a:gridCol w="1493252"/>
                <a:gridCol w="1493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930442" y="2901299"/>
            <a:ext cx="4375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max (salary) from EMP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6695" y="1866581"/>
            <a:ext cx="5001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SQL query to display maximum salary from EMP table.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94683" y="2199551"/>
          <a:ext cx="59730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3252"/>
                <a:gridCol w="1493252"/>
                <a:gridCol w="1493252"/>
                <a:gridCol w="1493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138863" y="1828800"/>
            <a:ext cx="1900990" cy="10948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85183" y="1391478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salary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60767" y="4039464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2417" y="3604591"/>
            <a:ext cx="1828800" cy="6626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24" grpId="0" animBg="1"/>
      <p:bldP spid="25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salary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60767" y="4039464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71930" y="4041913"/>
            <a:ext cx="1749287" cy="225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24" grpId="0" animBg="1"/>
      <p:bldP spid="25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salary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60767" y="4039464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92417" y="4359965"/>
            <a:ext cx="1934818" cy="39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24" grpId="0" animBg="1"/>
      <p:bldP spid="25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salary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60767" y="4039464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618922" y="4359966"/>
            <a:ext cx="1908313" cy="3975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24" grpId="0" animBg="1"/>
      <p:bldP spid="25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salary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60767" y="4039464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92417" y="4359966"/>
            <a:ext cx="1934818" cy="76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24" grpId="0" animBg="1"/>
      <p:bldP spid="25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salary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89670" y="3131196"/>
          <a:ext cx="1415160" cy="18449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5160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 flipH="1">
            <a:off x="7374836" y="3465444"/>
            <a:ext cx="662609" cy="13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-0.03863 L 0.20117 0.0945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second highest salary from EMP table.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select            (salary)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89670" y="3131196"/>
          <a:ext cx="1415160" cy="18449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5160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 flipH="1">
            <a:off x="7374836" y="3465444"/>
            <a:ext cx="662609" cy="13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54470" y="205163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280940" y="4257997"/>
          <a:ext cx="1069008" cy="73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008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8680174" y="4611757"/>
            <a:ext cx="516835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-0.03863 L 0.20117 0.0945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535448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630016"/>
            <a:ext cx="9618828" cy="39526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Subquery</a:t>
            </a:r>
            <a:r>
              <a:rPr lang="en-US" sz="2800" b="1" dirty="0" smtClean="0"/>
              <a:t> in DBMS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second highest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7216" y="2266120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(select MAX (salary)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01950" y="-238536"/>
            <a:ext cx="311424" cy="40882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5419" y="138902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8594036" y="602972"/>
            <a:ext cx="318053" cy="48900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91732" y="335697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0634873" y="3664228"/>
            <a:ext cx="662609" cy="1325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460383" y="4165232"/>
          <a:ext cx="1069008" cy="73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008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866107"/>
            <a:ext cx="475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EMP where salary =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452" y="3657600"/>
            <a:ext cx="1789044" cy="5433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999" y="4264752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10000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369288" y="4238247"/>
            <a:ext cx="46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8799444" y="5009322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second highest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7216" y="2266120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(select MAX (salary)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01950" y="-238536"/>
            <a:ext cx="311424" cy="40882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5419" y="138902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8594036" y="602972"/>
            <a:ext cx="318053" cy="48900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91732" y="335697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0634873" y="3664228"/>
            <a:ext cx="662609" cy="1325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460383" y="4165232"/>
          <a:ext cx="1069008" cy="73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008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866107"/>
            <a:ext cx="475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EMP where salary =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38191" y="4028661"/>
            <a:ext cx="1974574" cy="357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999" y="4264752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20000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369288" y="4238247"/>
            <a:ext cx="46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8799444" y="5009322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second highest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7216" y="2266120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(select MAX (salary)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01950" y="-238536"/>
            <a:ext cx="311424" cy="40882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5419" y="138902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8594036" y="602972"/>
            <a:ext cx="318053" cy="48900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91732" y="335697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0634873" y="3664228"/>
            <a:ext cx="662609" cy="1325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460383" y="4165232"/>
          <a:ext cx="1069008" cy="73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008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866107"/>
            <a:ext cx="475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EMP where salary =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51443" y="4399722"/>
            <a:ext cx="2027583" cy="13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999" y="4264752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30000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369288" y="4238247"/>
            <a:ext cx="46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8799444" y="5009322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second highest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7216" y="2266120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(select MAX (salary)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01950" y="-238536"/>
            <a:ext cx="311424" cy="40882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5419" y="138902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8594036" y="602972"/>
            <a:ext cx="318053" cy="48900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91732" y="335697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0634873" y="3664228"/>
            <a:ext cx="662609" cy="1325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460383" y="4165232"/>
          <a:ext cx="1069008" cy="73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008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866107"/>
            <a:ext cx="475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EMP where salary =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51443" y="4412974"/>
            <a:ext cx="2027583" cy="344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999" y="4264752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40000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369288" y="4238247"/>
            <a:ext cx="46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8799444" y="5009322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07658" y="5656229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Shanta</a:t>
            </a:r>
            <a:endParaRPr lang="en-US" dirty="0"/>
          </a:p>
        </p:txBody>
      </p:sp>
      <p:sp>
        <p:nvSpPr>
          <p:cNvPr id="24" name="Smiley Face 23"/>
          <p:cNvSpPr/>
          <p:nvPr/>
        </p:nvSpPr>
        <p:spPr>
          <a:xfrm>
            <a:off x="6400800" y="5526157"/>
            <a:ext cx="715618" cy="622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  <p:bldP spid="22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second highest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7216" y="2266120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(select MAX (salary)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 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01950" y="-238536"/>
            <a:ext cx="311424" cy="40882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5419" y="138902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8594036" y="602972"/>
            <a:ext cx="318053" cy="48900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91732" y="335697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0634873" y="3664228"/>
            <a:ext cx="662609" cy="1325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460383" y="4165232"/>
          <a:ext cx="1069008" cy="73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008"/>
              </a:tblGrid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68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486400" y="1866107"/>
            <a:ext cx="475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EMP where salary =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51443" y="4412974"/>
            <a:ext cx="2027583" cy="344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999" y="4264752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50000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369288" y="4238247"/>
            <a:ext cx="46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8799444" y="5009322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4821" y="2143308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query to display all the dept names along with No. of employees working in that.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799" y="3873683"/>
          <a:ext cx="216010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2225"/>
                <a:gridCol w="487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 flipV="1">
            <a:off x="4280453" y="3750365"/>
            <a:ext cx="1245705" cy="265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751" y="2116804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query to display all the dept names along with No. of employees working in that.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95059" y="4377266"/>
          <a:ext cx="216010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2225"/>
                <a:gridCol w="487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6200000" flipH="1">
            <a:off x="4088295" y="3187148"/>
            <a:ext cx="516838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9758" y="3509377"/>
            <a:ext cx="443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dept, count(*) from EMP group by dept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query to display all the dept names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1463" y="3350352"/>
            <a:ext cx="447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dept, count(*) from EMP group by dept having count (*) &lt; 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995530" y="4207565"/>
            <a:ext cx="56984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47000" y="4596056"/>
            <a:ext cx="54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query to display the employee names who is working in a department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271" y="3747918"/>
            <a:ext cx="447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 dept, count(*) from EMP group by dept having count (*) &lt; 2)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765" y="3469622"/>
            <a:ext cx="422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EMP where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44888" y="483459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Zuhana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2981739" y="4691270"/>
            <a:ext cx="715618" cy="622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747" y="1986898"/>
            <a:ext cx="108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query to display highest salary department wise and name of the employee who is taking that salary.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90811" y="3402709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968520" y="2962027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 DBMS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8489" y="2051122"/>
            <a:ext cx="10328689" cy="219602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or </a:t>
            </a:r>
            <a:r>
              <a:rPr lang="en-US" b="1" dirty="0" smtClean="0"/>
              <a:t>Inner query</a:t>
            </a:r>
            <a:r>
              <a:rPr lang="en-US" dirty="0" smtClean="0"/>
              <a:t> or a </a:t>
            </a:r>
            <a:r>
              <a:rPr lang="en-US" b="1" dirty="0" smtClean="0"/>
              <a:t>Nested query</a:t>
            </a:r>
            <a:r>
              <a:rPr lang="en-US" dirty="0" smtClean="0"/>
              <a:t> is a </a:t>
            </a:r>
            <a:r>
              <a:rPr lang="en-US" b="1" dirty="0" smtClean="0"/>
              <a:t>query</a:t>
            </a:r>
            <a:r>
              <a:rPr lang="en-US" dirty="0" smtClean="0"/>
              <a:t> within another </a:t>
            </a:r>
            <a:r>
              <a:rPr lang="en-US" b="1" dirty="0" smtClean="0"/>
              <a:t>SQL query</a:t>
            </a:r>
            <a:r>
              <a:rPr lang="en-US" dirty="0" smtClean="0"/>
              <a:t> and embedded within the WHERE clause.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is used to return data that will be used in the main </a:t>
            </a:r>
            <a:r>
              <a:rPr lang="en-US" b="1" dirty="0" smtClean="0"/>
              <a:t>query</a:t>
            </a:r>
            <a:r>
              <a:rPr lang="en-US" dirty="0" smtClean="0"/>
              <a:t> as a condition to further restrict the data to be retrieved.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751" y="2116804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query to display highest salary department wise and name of the employee who is taking that salary.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54427" y="4268982"/>
          <a:ext cx="298976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628"/>
                <a:gridCol w="12221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6200000" flipH="1">
            <a:off x="4088295" y="3271369"/>
            <a:ext cx="516838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9758" y="3509377"/>
            <a:ext cx="424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max(salary) from EMP group by dept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query to display the employee names who is working in a department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271" y="3747918"/>
            <a:ext cx="447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 max(salary) from EMP group by dept)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765" y="3469622"/>
            <a:ext cx="437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EMP where salary 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46974" y="515264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691270" y="4333463"/>
            <a:ext cx="437326" cy="13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05357" y="4735075"/>
          <a:ext cx="149023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>
            <a:off x="5552660" y="4598504"/>
            <a:ext cx="424069" cy="14179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5605760" y="5179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619" y="49936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endParaRPr lang="en-US" sz="28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0076069" y="2217162"/>
          <a:ext cx="149023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0871" y="4880544"/>
            <a:ext cx="918972" cy="885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24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22757E-6 L -0.7349 0.3746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00" y="1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query to display the employee names who is working in a department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271" y="3747918"/>
            <a:ext cx="447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 max(salary) from EMP group by dept)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765" y="3469622"/>
            <a:ext cx="437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EMP where salary 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46974" y="515264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691270" y="4333463"/>
            <a:ext cx="437326" cy="13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05357" y="4735075"/>
          <a:ext cx="149023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>
            <a:off x="5552660" y="4598504"/>
            <a:ext cx="424069" cy="14179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5605760" y="5179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619" y="49936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endParaRPr lang="en-US" sz="28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71826" y="4708570"/>
          <a:ext cx="149023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0871" y="4880544"/>
            <a:ext cx="918972" cy="885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69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query to display the employee names who is working in a department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271" y="3747918"/>
            <a:ext cx="447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 max(salary) from EMP group by dept)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765" y="3469622"/>
            <a:ext cx="437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EMP where salary 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13235" y="4953864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Hasan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691270" y="4333463"/>
            <a:ext cx="437326" cy="13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05357" y="4735075"/>
          <a:ext cx="149023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>
            <a:off x="5552660" y="4598504"/>
            <a:ext cx="424069" cy="14179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5605760" y="5179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619" y="49936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endParaRPr lang="en-US" sz="28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71826" y="4708570"/>
          <a:ext cx="149023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miley Face 17"/>
          <p:cNvSpPr/>
          <p:nvPr/>
        </p:nvSpPr>
        <p:spPr>
          <a:xfrm>
            <a:off x="8057323" y="4850297"/>
            <a:ext cx="715618" cy="622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2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query to display the employee names who is working in a department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271" y="3747918"/>
            <a:ext cx="447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 max(salary) from EMP group by dept)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765" y="3469622"/>
            <a:ext cx="437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EMP where salary 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13235" y="495386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Hasan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Shanta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691270" y="4333463"/>
            <a:ext cx="437326" cy="13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05357" y="4735075"/>
          <a:ext cx="149023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>
            <a:off x="5552660" y="4598504"/>
            <a:ext cx="424069" cy="14179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5605760" y="5179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619" y="49936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endParaRPr lang="en-US" sz="28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71826" y="4708570"/>
          <a:ext cx="149023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miley Face 17"/>
          <p:cNvSpPr/>
          <p:nvPr/>
        </p:nvSpPr>
        <p:spPr>
          <a:xfrm>
            <a:off x="8057323" y="4850297"/>
            <a:ext cx="715618" cy="622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2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743" y="2116803"/>
            <a:ext cx="5001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query to display the employee names who is working in a department where No. of employees are less than 2.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937" y="2199551"/>
          <a:ext cx="583095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933"/>
                <a:gridCol w="1750549"/>
                <a:gridCol w="1490238"/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271" y="3747918"/>
            <a:ext cx="447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 max(salary) from EMP group by dept)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765" y="3469622"/>
            <a:ext cx="437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EMP where salary in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13235" y="495386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Hasan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Shanta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Zuhana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691270" y="4333463"/>
            <a:ext cx="437326" cy="13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05357" y="4735075"/>
          <a:ext cx="149023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>
            <a:off x="5552660" y="4598504"/>
            <a:ext cx="424069" cy="14179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5605760" y="5179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619" y="4993621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endParaRPr lang="en-US" sz="28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71826" y="4708570"/>
          <a:ext cx="149023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miley Face 17"/>
          <p:cNvSpPr/>
          <p:nvPr/>
        </p:nvSpPr>
        <p:spPr>
          <a:xfrm>
            <a:off x="8057323" y="4850297"/>
            <a:ext cx="715618" cy="622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2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9042" y="3153962"/>
            <a:ext cx="4375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SQL query to display Employee name who is taking maximum salary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4821" y="2143308"/>
            <a:ext cx="5001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SQL query to display maximum salary from EMP table.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94683" y="2199551"/>
          <a:ext cx="59730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3252"/>
                <a:gridCol w="1493252"/>
                <a:gridCol w="1493252"/>
                <a:gridCol w="1493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930442" y="2901299"/>
            <a:ext cx="4375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max (salary) from EMP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6695" y="1866581"/>
            <a:ext cx="5001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Write a SQL query to display maximum salary from EMP table.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94683" y="2199551"/>
          <a:ext cx="59730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3252"/>
                <a:gridCol w="1493252"/>
                <a:gridCol w="1493252"/>
                <a:gridCol w="1493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H="1">
            <a:off x="3272852" y="3617408"/>
            <a:ext cx="998970" cy="5126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97320" y="17468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25078" y="4412974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maximum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80036" y="4105725"/>
            <a:ext cx="534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2417" y="3604591"/>
            <a:ext cx="1828800" cy="6626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9" grpId="0"/>
      <p:bldP spid="24" grpId="0" animBg="1"/>
      <p:bldP spid="25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maximum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80036" y="4105725"/>
            <a:ext cx="534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05670" y="4041913"/>
            <a:ext cx="1815547" cy="225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maximum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80036" y="4105725"/>
            <a:ext cx="534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05670" y="4386470"/>
            <a:ext cx="1908313" cy="13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Subqueries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(Example)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64" y="1800320"/>
            <a:ext cx="448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Write a SQL query to display Employee name who is taking maximum salary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4632" y="3122213"/>
          <a:ext cx="528535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8467"/>
                <a:gridCol w="1453754"/>
                <a:gridCol w="1337970"/>
                <a:gridCol w="1415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Zahid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Shanta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Zuhana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2555" y="264798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5913" y="2014329"/>
            <a:ext cx="6096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EMP where salary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(select max (salary) from EMP)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8156715" y="-576468"/>
            <a:ext cx="351184" cy="477741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33314" y="1349273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9455431" y="1265587"/>
            <a:ext cx="251787" cy="31010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5228" y="307868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Inner Query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9965635" y="3578087"/>
            <a:ext cx="622852" cy="41081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594574" y="4161182"/>
            <a:ext cx="1842052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80036" y="4105725"/>
            <a:ext cx="534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632174" y="4399722"/>
            <a:ext cx="1881809" cy="344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606748" y="4231492"/>
          <a:ext cx="10866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42852" y="4863548"/>
            <a:ext cx="1895061" cy="43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869</TotalTime>
  <Words>2328</Words>
  <Application>Microsoft Office PowerPoint</Application>
  <PresentationFormat>Widescreen</PresentationFormat>
  <Paragraphs>1105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Constantia</vt:lpstr>
      <vt:lpstr>Segoe Print</vt:lpstr>
      <vt:lpstr>Times New Roman</vt:lpstr>
      <vt:lpstr>Wingdings</vt:lpstr>
      <vt:lpstr>Wingdings 2</vt:lpstr>
      <vt:lpstr>Flow</vt:lpstr>
      <vt:lpstr>Subqueries in DBMS</vt:lpstr>
      <vt:lpstr>Outline</vt:lpstr>
      <vt:lpstr>Subquery in DBMS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  <vt:lpstr>SQL Subqueries (Example)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Fourcan Karim</cp:lastModifiedBy>
  <cp:revision>163</cp:revision>
  <dcterms:created xsi:type="dcterms:W3CDTF">2020-04-17T10:09:40Z</dcterms:created>
  <dcterms:modified xsi:type="dcterms:W3CDTF">2022-11-07T13:17:57Z</dcterms:modified>
</cp:coreProperties>
</file>