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77" r:id="rId4"/>
    <p:sldId id="272" r:id="rId5"/>
    <p:sldId id="313" r:id="rId6"/>
    <p:sldId id="314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17" r:id="rId16"/>
    <p:sldId id="318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92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0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SQL Queries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have "r" in the second position: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'_r%';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15.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starts with "a" and are at least 3 characters in length: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'a__%';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ContactName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starts with "a" and ends with "o":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ContactName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a%o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8343" y="607159"/>
            <a:ext cx="90468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17.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does NOT start with "a":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NOT LIKE 'a%';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18. Write an SQL query to print details of the Workers whose SALARY lies between 100000 and 500000.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SALARY between 100000 and 500000;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19. Write an SQL query to fetch worker names with salaries &gt;= 50000 and &lt;= 100000.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CONCAT(FIRST_NAME, ' ', LAST_NAME) As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Worker_Name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Salary FROM worker WHERE WORKER_ID IN (SELECT WORKER_ID FROM worker WHERE Salary BETWEEN 50000 AND 100000);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91550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20. Write an SQL query to fetch the count of employees working in the department ‘Admin’.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COUNT(*) 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worker WHERE DEPARTMENT = 'Admin';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21. Write an SQL query to fetch the no. of workers for each department in the descending order.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count(WORKER_ID) as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No_Of_Workers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worker GROUP BY DEPARTMENT ORDER BY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No_Of_Workers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22. Write an SQL query to show only odd rows from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MOD (WORKER_ID, 2) &lt;&gt; 0;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2" y="1007653"/>
            <a:ext cx="8683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23. Write an SQL query to show only even rows from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MOD (WORKER_ID, 2) = 0;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24. Write an SQL query to show the current date and time.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CURDATE();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 and time: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NOW();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 and time: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25. The UNION Operator: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1: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 FROM Customer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 FROM Supplier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2: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Country='India'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Country='India'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26. INTERSECT Operator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&gt;=1002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supplierid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&gt;=2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27. Except or minus operator: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&gt;=1002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supplierid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&gt;=2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87912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28. Write an SQL query to show the first 3 records of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LIMIT 3;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29. Write an SQL query to show the top n (say 10) records of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will return the top n records using the LIMIT method: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Salary DESC LIMIT 10;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30. Write an SQL query to show maximum salary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max(salary) from worker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100" y="1072048"/>
            <a:ext cx="92631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31. Write an SQL query to determine the nth highest salary from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n-1,1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n=1(Maximum),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n=2 (2nd highest),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1,1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n=3 (3rd highest),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2,1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8860056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32. Write an SQL query to determine the nth lowest salary from a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n-1,1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n=1(Minimum),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 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n=2 (2nd lowest), 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SELECT salary FROM employee ORDER BY salary ASC LIMIT  1,1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n=3 (3rd lowest),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 2,1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2" y="1007653"/>
            <a:ext cx="865357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33. SQL update and arithmetic Operation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 customers Set salary = salary + 1000 Where id = 7;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34. Write an SQL query to get the departments that have less than five people in it.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COUNT(WORKER_ID) as 'Number of Workers' FROM Worker GROUP BY DEPARTMENT HAVING COUNT(WORKER_ID) &lt; 5;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35. Write an SQL query to show all departments along with the number of people in there.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COUNT(WORKER_ID) as 'Number of Workers' FROM Worker GROUP BY DEPARTMENT;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332914"/>
            <a:ext cx="7535448" cy="556591"/>
          </a:xfrm>
        </p:spPr>
        <p:txBody>
          <a:bodyPr>
            <a:normAutofit fontScale="90000"/>
          </a:bodyPr>
          <a:lstStyle/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985421"/>
            <a:ext cx="10005240" cy="553966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Worker ( WORKER_ID INT NOT NULL PRIMARY KEY AUTO_INCREMENT, FIRST_NAME CHAR(25), LAST_NAME CHAR(25), SALARY INT(15), JOINING_DATE DATETIME, DEPARTMENT CHAR(25)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Bonus (WORKER_REF_ID INT, BONUS_AMOUNT INT(10), BONUS_DATE DATETIME, FOREIGN KEY (WORKER_REF_ID) REFERENCES Worker(WORKER_ID)  ON DELETE CASCADE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Title (WORKER_REF_ID INT, WORKER_TITLE CHAR(25), AFFECTED_FROM DATETIME, FOREIGN KEY (WORKER_REF_ID) REFERENCES Worker(WORKER_ID)  ON DELETE CASCADE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36. Write an SQL query to get departments along with the total salaries paid for each of them.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sum(Salary) from worker group by DEPARTMENT;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37. Write an SQL query to get the names of workers who earn the highest salary.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FIRST_NAME, SALARY from Worker WHERE SALARY=(SELECT max(SALARY) from Worker);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3048" y="298625"/>
            <a:ext cx="6976939" cy="349445"/>
          </a:xfrm>
        </p:spPr>
        <p:txBody>
          <a:bodyPr>
            <a:normAutofit fontScale="90000"/>
          </a:bodyPr>
          <a:lstStyle/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8489" y="967666"/>
            <a:ext cx="10850136" cy="5591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1.Write an SQL query to get “FIRST_NAME” from Worker table using the alias name as &lt;WORKER_NAME&gt;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FIRST_NAME AS WORKER_NAME from Worker; 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2.Write an SQL query to get unique values of DEPARTMENT from Worker table.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distinct DEPARTMENT from Worker; 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3.Write an SQL query to print the FIRST_NAME and LAST_NAME from Worker table into a single column COMPLETE_NAME. A space char should separate them.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CONCAT(FIRST_NAME, ' ', LAST_NAME) AS 'COMPLETE_NAME' from Worker;</a:t>
            </a:r>
          </a:p>
          <a:p>
            <a:pPr marL="0" indent="0">
              <a:buNone/>
            </a:pP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088" y="102670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4.Write an SQL query to get all Worker details from the Worker table order by FIRST_NAME Ascending.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5.Write an SQL query to get all Worker details from the Worker table order by FIRST_NAME Ascending and DEPARTMENT Descending.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DEPARTMENT desc;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6.Write an SQL query to get the details for Workers with the first name as “Vipul” and “Satish” from Worker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4.Write an SQL query to get all Worker details from the Worker table order by FIRST_NAME Ascending.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5.Write an SQL query to get all Worker details from the Worker table order by FIRST_NAME Ascending and DEPARTMENT Descending.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DEPARTMENT desc;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6.Write an SQL query to get the details for Workers with the first name as “Vipul” and “Satish” from Worker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 Write an SQL query to get the details of workers excluding first names, “Vipul” and “Satish” from Worker table.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not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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SQL LIKE Operator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LIKE operator is used in a WHERE clause to search for a specified pattern in a column.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There are two wildcards often used in conjunction with the LIKE operator: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The percent sign (%) represents zero, one, or multiple characters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The underscore sign (_) represents one, single character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Here are some examples showing different LIKE operators with '%' and '_' wildcards: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54545" y="1179871"/>
          <a:ext cx="8423478" cy="54017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11739"/>
                <a:gridCol w="4211739"/>
              </a:tblGrid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LIKE Operator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'%a'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Finds any values that end with "a"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'%or%'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have "or" in any position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WHERE CustomerName LIKE '_r%'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have "r" in the second position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'a_%'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are at least 2 characters in length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'a__%'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are at least 3 characters in length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WHERE ContactName LIKE 'a%o'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ends with "o"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03" y="1007653"/>
            <a:ext cx="787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8. Write an SQL query to print details of Workers with DEPARTMENT name as “Admin”.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DEPARTMENT like 'Admin%';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9. Write an SQL query to print details of the Workers whose FIRST_NAME contains ‘a’.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'%a%';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10. Write an SQL query to print details of the Workers whose FIRST_NAME ends with ‘a’.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'%a';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11.  Write an SQL query to print details of the Workers whose FIRST_NAME starts with ‘a’.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'a%';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12. Write an SQL query to print details of the Workers whose FIRST_NAME ends with ‘h’ and contains six alphabets.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'_____h';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13.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have "or" in any position: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'%or%';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1572</Words>
  <Application>Microsoft Office PowerPoint</Application>
  <PresentationFormat>Widescreen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Constantia</vt:lpstr>
      <vt:lpstr>Segoe Print</vt:lpstr>
      <vt:lpstr>Times New Roman</vt:lpstr>
      <vt:lpstr>Wingdings 2</vt:lpstr>
      <vt:lpstr>Flow</vt:lpstr>
      <vt:lpstr>More 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Fourcan Karim</cp:lastModifiedBy>
  <cp:revision>204</cp:revision>
  <dcterms:created xsi:type="dcterms:W3CDTF">2020-04-17T10:09:00Z</dcterms:created>
  <dcterms:modified xsi:type="dcterms:W3CDTF">2022-12-13T05:10:18Z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1EA09122F01E42349FDDB899469D1F0E</vt:lpwstr>
  </property>
  <property fmtid="{D5CDD505-2E9C-101B-9397-08002B2CF9AE}" pid="3" name="KSOProductBuildVer">
    <vt:lpwstr>1033-11.2.0.11380</vt:lpwstr>
  </property>
</Properties>
</file>