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303" r:id="rId4"/>
    <p:sldId id="258" r:id="rId5"/>
    <p:sldId id="278" r:id="rId6"/>
    <p:sldId id="301" r:id="rId7"/>
    <p:sldId id="277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AB1C69-6EDB-4FF4-983F-18BD219EF32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3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9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1919" y="2222863"/>
            <a:ext cx="6858002" cy="7424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Database TRIGGER</a:t>
            </a:r>
            <a:endParaRPr lang="en-US" sz="5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5812666" cy="5565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Outline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83860" y="1266600"/>
            <a:ext cx="10058400" cy="4351683"/>
          </a:xfrm>
        </p:spPr>
        <p:txBody>
          <a:bodyPr>
            <a:normAutofit/>
          </a:bodyPr>
          <a:lstStyle/>
          <a:p>
            <a:r>
              <a:rPr lang="en-US" sz="2800" dirty="0"/>
              <a:t>What is DB Trigger?</a:t>
            </a:r>
            <a:endParaRPr lang="en-US" sz="2800" dirty="0"/>
          </a:p>
          <a:p>
            <a:r>
              <a:rPr lang="en-US" sz="2800" dirty="0"/>
              <a:t>Trigger Syntax</a:t>
            </a:r>
            <a:endParaRPr lang="en-US" sz="2800" dirty="0"/>
          </a:p>
          <a:p>
            <a:r>
              <a:rPr lang="en-US" sz="2800" dirty="0"/>
              <a:t>Explanation of Trigger Syntax</a:t>
            </a:r>
            <a:endParaRPr lang="en-US" sz="2800" dirty="0"/>
          </a:p>
          <a:p>
            <a:r>
              <a:rPr lang="en-US" sz="2800" dirty="0"/>
              <a:t>Trigger Example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</a:t>
            </a:r>
            <a:endParaRPr lang="en-US" sz="3200" dirty="0"/>
          </a:p>
          <a:p>
            <a:endParaRPr lang="as-IN" sz="3200" dirty="0"/>
          </a:p>
          <a:p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5812666" cy="5565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is trigger??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2475" y="1395554"/>
            <a:ext cx="10058400" cy="435168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trigger is a stored procedure in database which automatically invokes whenever a special event in the database occurs. </a:t>
            </a:r>
            <a:endParaRPr lang="en-US" sz="2000" dirty="0"/>
          </a:p>
          <a:p>
            <a:pPr algn="just"/>
            <a:r>
              <a:rPr lang="en-US" sz="2000" dirty="0"/>
              <a:t>Unlike stored procedures and functions , they not explicitly called, but they are activated when a triggering event occurs.</a:t>
            </a:r>
            <a:endParaRPr lang="en-US" sz="2000" dirty="0"/>
          </a:p>
          <a:p>
            <a:pPr algn="just"/>
            <a:r>
              <a:rPr lang="en-US" sz="2000" dirty="0"/>
              <a:t>Main purpose is to implement the complex integrity constraints that can not be done with the CREATE TABLE or ALTER TABLE command.</a:t>
            </a:r>
            <a:endParaRPr lang="en-US" sz="2000" dirty="0"/>
          </a:p>
          <a:p>
            <a:pPr algn="just"/>
            <a:r>
              <a:rPr lang="en-US" sz="2000" dirty="0"/>
              <a:t>For example, a trigger can be invoked when a row is inserted into a specified table or when certain table columns are being updated.</a:t>
            </a:r>
            <a:endParaRPr lang="as-IN" sz="2000" dirty="0"/>
          </a:p>
          <a:p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827" y="704140"/>
            <a:ext cx="10058402" cy="56683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4031" y="1362384"/>
            <a:ext cx="76995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Consolas" panose="020B0609020204030204" pitchFamily="49" charset="0"/>
              </a:rPr>
              <a:t>create trigger[</a:t>
            </a:r>
            <a:r>
              <a:rPr lang="en-US" sz="2400" dirty="0" err="1">
                <a:cs typeface="Consolas" panose="020B0609020204030204" pitchFamily="49" charset="0"/>
              </a:rPr>
              <a:t>trigger_name</a:t>
            </a:r>
            <a:r>
              <a:rPr lang="en-US" sz="2400" dirty="0">
                <a:cs typeface="Consolas" panose="020B0609020204030204" pitchFamily="49" charset="0"/>
              </a:rPr>
              <a:t>]</a:t>
            </a: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Consolas" panose="020B0609020204030204" pitchFamily="49" charset="0"/>
              </a:rPr>
              <a:t> </a:t>
            </a: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Consolas" panose="020B0609020204030204" pitchFamily="49" charset="0"/>
              </a:rPr>
              <a:t>[before | after]</a:t>
            </a: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Consolas" panose="020B0609020204030204" pitchFamily="49" charset="0"/>
              </a:rPr>
              <a:t>{insert | update | delete}</a:t>
            </a: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Consolas" panose="020B0609020204030204" pitchFamily="49" charset="0"/>
              </a:rPr>
              <a:t>on [</a:t>
            </a:r>
            <a:r>
              <a:rPr lang="en-US" sz="2400" dirty="0" err="1">
                <a:cs typeface="Consolas" panose="020B0609020204030204" pitchFamily="49" charset="0"/>
              </a:rPr>
              <a:t>table_name</a:t>
            </a:r>
            <a:r>
              <a:rPr lang="en-US" sz="2400" dirty="0">
                <a:cs typeface="Consolas" panose="020B0609020204030204" pitchFamily="49" charset="0"/>
              </a:rPr>
              <a:t>]</a:t>
            </a: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Consolas" panose="020B0609020204030204" pitchFamily="49" charset="0"/>
              </a:rPr>
              <a:t>[for each row]</a:t>
            </a: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Consolas" panose="020B0609020204030204" pitchFamily="49" charset="0"/>
              </a:rPr>
              <a:t>[</a:t>
            </a:r>
            <a:r>
              <a:rPr lang="en-US" sz="2400" dirty="0" err="1">
                <a:cs typeface="Consolas" panose="020B0609020204030204" pitchFamily="49" charset="0"/>
              </a:rPr>
              <a:t>trigger_body</a:t>
            </a:r>
            <a:r>
              <a:rPr lang="en-US" sz="2400" dirty="0">
                <a:cs typeface="Consolas" panose="020B0609020204030204" pitchFamily="49" charset="0"/>
              </a:rPr>
              <a:t>]</a:t>
            </a:r>
            <a:r>
              <a:rPr lang="en-US" sz="2400" dirty="0"/>
              <a:t> 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0942"/>
            <a:ext cx="10058402" cy="66859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Trigger timing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37" y="1395555"/>
            <a:ext cx="10058400" cy="3914148"/>
          </a:xfrm>
        </p:spPr>
        <p:txBody>
          <a:bodyPr/>
          <a:lstStyle/>
          <a:p>
            <a:r>
              <a:rPr lang="en-US" sz="2000" dirty="0"/>
              <a:t>BEFORE: Where a trigger will be activated before DML process on table occur.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AFTER: Where a trigger will be activated after DML process on table occur.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5812666" cy="5565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Explanation of syntax</a:t>
            </a:r>
            <a:endParaRPr lang="as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5583" y="1454170"/>
            <a:ext cx="9406141" cy="477078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trigger [</a:t>
            </a:r>
            <a:r>
              <a:rPr lang="en-US" sz="2400" dirty="0" err="1"/>
              <a:t>trigger_name</a:t>
            </a:r>
            <a:r>
              <a:rPr lang="en-US" sz="2400" dirty="0"/>
              <a:t>]: Creates or replaces an existing trigger with the </a:t>
            </a:r>
            <a:r>
              <a:rPr lang="en-US" sz="2400" dirty="0" err="1"/>
              <a:t>trigger_name</a:t>
            </a:r>
            <a:r>
              <a:rPr lang="en-US" sz="2400" dirty="0"/>
              <a:t>.</a:t>
            </a:r>
            <a:endParaRPr lang="en-US" sz="2400" dirty="0"/>
          </a:p>
          <a:p>
            <a:pPr fontAlgn="base"/>
            <a:r>
              <a:rPr lang="en-US" sz="2400" dirty="0"/>
              <a:t>[before | after]: This specifies when the trigger will be executed.</a:t>
            </a:r>
            <a:endParaRPr lang="en-US" sz="2400" dirty="0"/>
          </a:p>
          <a:p>
            <a:pPr fontAlgn="base"/>
            <a:r>
              <a:rPr lang="en-US" sz="2400" dirty="0"/>
              <a:t>{insert | update | delete}: This specifies the DML operation.</a:t>
            </a:r>
            <a:endParaRPr lang="en-US" sz="2400" dirty="0"/>
          </a:p>
          <a:p>
            <a:pPr fontAlgn="base"/>
            <a:r>
              <a:rPr lang="en-US" sz="2400" dirty="0"/>
              <a:t>on [</a:t>
            </a:r>
            <a:r>
              <a:rPr lang="en-US" sz="2400" dirty="0" err="1"/>
              <a:t>table_name</a:t>
            </a:r>
            <a:r>
              <a:rPr lang="en-US" sz="2400" dirty="0"/>
              <a:t>]: This specifies the name of the table associated with the trigger.</a:t>
            </a:r>
            <a:endParaRPr lang="en-US" sz="2400" dirty="0"/>
          </a:p>
          <a:p>
            <a:pPr fontAlgn="base"/>
            <a:r>
              <a:rPr lang="en-US" sz="2400" dirty="0"/>
              <a:t>[for each row]: This specifies a row-level trigger, i.e., the trigger will be executed for each row being affected.</a:t>
            </a:r>
            <a:endParaRPr lang="en-US" sz="2400" dirty="0"/>
          </a:p>
          <a:p>
            <a:pPr fontAlgn="base"/>
            <a:r>
              <a:rPr lang="en-US" sz="2400" dirty="0"/>
              <a:t>[</a:t>
            </a:r>
            <a:r>
              <a:rPr lang="en-US" sz="2400" dirty="0" err="1"/>
              <a:t>trigger_body</a:t>
            </a:r>
            <a:r>
              <a:rPr lang="en-US" sz="2400" dirty="0"/>
              <a:t>]: This provides the operation to be performed as trigger is fired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Trigger examples - </a:t>
            </a:r>
            <a:endParaRPr lang="as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49" y="1803000"/>
            <a:ext cx="5581276" cy="38954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You have to follow trigger examples from another PP slides which one you have seen before in class lectures.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1557</Words>
  <Application>WPS Presentation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Consolas</vt:lpstr>
      <vt:lpstr>Constantia</vt:lpstr>
      <vt:lpstr>Calibri</vt:lpstr>
      <vt:lpstr>Microsoft YaHei</vt:lpstr>
      <vt:lpstr>Arial Unicode MS</vt:lpstr>
      <vt:lpstr>Segoe Print</vt:lpstr>
      <vt:lpstr>Kalpurush</vt:lpstr>
      <vt:lpstr>Vrinda</vt:lpstr>
      <vt:lpstr>Siyam Rupali</vt:lpstr>
      <vt:lpstr>Flow</vt:lpstr>
      <vt:lpstr>Database TRIGGER</vt:lpstr>
      <vt:lpstr>Outline</vt:lpstr>
      <vt:lpstr>what is trigger??</vt:lpstr>
      <vt:lpstr>Syntax</vt:lpstr>
      <vt:lpstr>Trigger timing</vt:lpstr>
      <vt:lpstr>Explanation of syntax</vt:lpstr>
      <vt:lpstr> Trigger example -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User</dc:creator>
  <cp:lastModifiedBy>DELL</cp:lastModifiedBy>
  <cp:revision>135</cp:revision>
  <dcterms:created xsi:type="dcterms:W3CDTF">2020-04-17T10:09:00Z</dcterms:created>
  <dcterms:modified xsi:type="dcterms:W3CDTF">2023-05-25T17:58:41Z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21AB4134DE224740AF70A3E09F2547FE</vt:lpwstr>
  </property>
  <property fmtid="{D5CDD505-2E9C-101B-9397-08002B2CF9AE}" pid="3" name="KSOProductBuildVer">
    <vt:lpwstr>1033-11.2.0.11537</vt:lpwstr>
  </property>
</Properties>
</file>