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Introduction to DBMS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505200"/>
            <a:ext cx="6400800" cy="1752600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80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740" y="838200"/>
            <a:ext cx="8381260" cy="6096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Topic of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r>
              <a:rPr lang="en-US" dirty="0"/>
              <a:t>Difference between Data &amp; Information</a:t>
            </a:r>
          </a:p>
          <a:p>
            <a:r>
              <a:rPr lang="en-US" dirty="0"/>
              <a:t>Definition of Database </a:t>
            </a:r>
          </a:p>
          <a:p>
            <a:r>
              <a:rPr lang="en-US" dirty="0"/>
              <a:t>DBMS</a:t>
            </a:r>
          </a:p>
          <a:p>
            <a:r>
              <a:rPr lang="en-US" dirty="0"/>
              <a:t>Application of DBMS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3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0"/>
            <a:ext cx="7315200" cy="55168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Data &amp; Information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Data</a:t>
            </a:r>
            <a:r>
              <a:rPr lang="en-US" dirty="0"/>
              <a:t> is raw, unorganized facts that need to be processed or recorded.</a:t>
            </a:r>
          </a:p>
          <a:p>
            <a:pPr lvl="1"/>
            <a:r>
              <a:rPr lang="en-US" dirty="0"/>
              <a:t>Ex: Text, number, image, video, audio, speech etc.</a:t>
            </a:r>
          </a:p>
          <a:p>
            <a:r>
              <a:rPr lang="en-US" dirty="0"/>
              <a:t>When </a:t>
            </a:r>
            <a:r>
              <a:rPr lang="en-US" b="1" dirty="0">
                <a:solidFill>
                  <a:srgbClr val="00B050"/>
                </a:solidFill>
              </a:rPr>
              <a:t>data</a:t>
            </a:r>
            <a:r>
              <a:rPr lang="en-US" dirty="0"/>
              <a:t> is processed, organized, structured or presented </a:t>
            </a:r>
            <a:r>
              <a:rPr lang="en-US" b="1" dirty="0"/>
              <a:t>in a</a:t>
            </a:r>
            <a:r>
              <a:rPr lang="en-US" dirty="0"/>
              <a:t> given context so as to make it useful, it is called </a:t>
            </a:r>
            <a:r>
              <a:rPr lang="en-US" b="1" dirty="0">
                <a:solidFill>
                  <a:srgbClr val="0070C0"/>
                </a:solidFill>
              </a:rPr>
              <a:t>information</a:t>
            </a:r>
            <a:r>
              <a:rPr lang="en-US" b="1" dirty="0">
                <a:solidFill>
                  <a:srgbClr val="00B050"/>
                </a:solidFill>
              </a:rPr>
              <a:t>.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1543860"/>
                  </p:ext>
                </p:extLst>
              </p:nvPr>
            </p:nvGraphicFramePr>
            <p:xfrm>
              <a:off x="4953000" y="4048409"/>
              <a:ext cx="3581400" cy="24182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980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Temperature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place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1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Sunday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+mn-lt"/>
                              <a:ea typeface="+mn-ea"/>
                            </a:rPr>
                            <a:t>33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℃</m:t>
                              </m:r>
                            </m:oMath>
                          </a14:m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Dhaka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469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+mn-lt"/>
                              <a:ea typeface="+mn-ea"/>
                            </a:rPr>
                            <a:t>Monday</a:t>
                          </a:r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+mn-lt"/>
                              <a:ea typeface="+mn-ea"/>
                            </a:rPr>
                            <a:t>35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℃</m:t>
                              </m:r>
                            </m:oMath>
                          </a14:m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Dhaka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2128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Tuesday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+mn-lt"/>
                              <a:ea typeface="+mn-ea"/>
                            </a:rPr>
                            <a:t>37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℃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Dhaka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1543860"/>
                  </p:ext>
                </p:extLst>
              </p:nvPr>
            </p:nvGraphicFramePr>
            <p:xfrm>
              <a:off x="4953000" y="4048409"/>
              <a:ext cx="3581400" cy="24182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600"/>
                    <a:gridCol w="1600200"/>
                    <a:gridCol w="990600"/>
                  </a:tblGrid>
                  <a:tr h="4980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day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Temperature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place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Sunday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1977" t="-82857" r="-61597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Dhaka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 smtClean="0">
                              <a:latin typeface="+mn-lt"/>
                              <a:ea typeface="+mn-ea"/>
                            </a:rPr>
                            <a:t>Monday</a:t>
                          </a:r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1977" t="-182857" r="-61597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Dhaka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Tuesday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1977" t="-282857" r="-61597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Dhaka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43000" y="4438287"/>
                <a:ext cx="838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37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℃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438287"/>
                <a:ext cx="838200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6569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295400" y="5140036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Sunday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60964" y="5276165"/>
                <a:ext cx="838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33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℃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964" y="5276165"/>
                <a:ext cx="838200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5797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286000" y="4313596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Dhaka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52800" y="445906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Monday</a:t>
            </a:r>
          </a:p>
        </p:txBody>
      </p:sp>
    </p:spTree>
    <p:extLst>
      <p:ext uri="{BB962C8B-B14F-4D97-AF65-F5344CB8AC3E}">
        <p14:creationId xmlns:p14="http://schemas.microsoft.com/office/powerpoint/2010/main" val="229683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Database is collection of related data.</a:t>
            </a:r>
          </a:p>
          <a:p>
            <a:pPr lvl="1"/>
            <a:r>
              <a:rPr lang="en-US" dirty="0"/>
              <a:t>A collection of  organized data.</a:t>
            </a:r>
          </a:p>
          <a:p>
            <a:pPr lvl="2"/>
            <a:r>
              <a:rPr lang="en-US" dirty="0"/>
              <a:t>Ex: YouTube , DIU website etc.</a:t>
            </a:r>
          </a:p>
          <a:p>
            <a:r>
              <a:rPr lang="en-US" dirty="0"/>
              <a:t>Some example of database</a:t>
            </a:r>
          </a:p>
          <a:p>
            <a:pPr lvl="1"/>
            <a:r>
              <a:rPr lang="en-US" dirty="0"/>
              <a:t>TDB (Traditional Database) store; text, number</a:t>
            </a:r>
          </a:p>
          <a:p>
            <a:pPr lvl="1"/>
            <a:r>
              <a:rPr lang="en-US" dirty="0"/>
              <a:t>MDB (Multimedia Database) store; audio, video, movie etc.</a:t>
            </a:r>
          </a:p>
          <a:p>
            <a:pPr lvl="1"/>
            <a:r>
              <a:rPr lang="en-US" dirty="0"/>
              <a:t>GIS (Geographic Information System) </a:t>
            </a:r>
          </a:p>
          <a:p>
            <a:pPr lvl="2"/>
            <a:r>
              <a:rPr lang="en-US" dirty="0"/>
              <a:t>Satellite etc.  store; images</a:t>
            </a:r>
          </a:p>
          <a:p>
            <a:pPr lvl="1"/>
            <a:r>
              <a:rPr lang="en-US" dirty="0"/>
              <a:t>RDB (Real time Database) </a:t>
            </a:r>
          </a:p>
          <a:p>
            <a:pPr lvl="2"/>
            <a:r>
              <a:rPr lang="en-US" dirty="0"/>
              <a:t>Production use. Ex: inventory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405319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warehouse is a large collection of business data used to help an organization make decisions.</a:t>
            </a:r>
          </a:p>
          <a:p>
            <a:r>
              <a:rPr lang="en-US" dirty="0"/>
              <a:t>Large amount of historic data; ex: past hundred years</a:t>
            </a:r>
          </a:p>
        </p:txBody>
      </p:sp>
    </p:spTree>
    <p:extLst>
      <p:ext uri="{BB962C8B-B14F-4D97-AF65-F5344CB8AC3E}">
        <p14:creationId xmlns:p14="http://schemas.microsoft.com/office/powerpoint/2010/main" val="427263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primary aim of the database system is to provide a convenient  and  efficient way to store and retrieve data stored in a database.</a:t>
            </a:r>
          </a:p>
          <a:p>
            <a:r>
              <a:rPr lang="en-US" dirty="0"/>
              <a:t>A database is a computer generated software program which can be used to access the data stored in database in an organized manner.</a:t>
            </a:r>
          </a:p>
          <a:p>
            <a:r>
              <a:rPr lang="en-US" dirty="0"/>
              <a:t>A software program which is used to store &amp; manipulate the database </a:t>
            </a:r>
          </a:p>
        </p:txBody>
      </p:sp>
    </p:spTree>
    <p:extLst>
      <p:ext uri="{BB962C8B-B14F-4D97-AF65-F5344CB8AC3E}">
        <p14:creationId xmlns:p14="http://schemas.microsoft.com/office/powerpoint/2010/main" val="58917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472" lvl="0" indent="-347472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Sales</a:t>
            </a:r>
          </a:p>
          <a:p>
            <a:pPr marL="347472" lvl="0" indent="-347472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Accounting</a:t>
            </a:r>
          </a:p>
          <a:p>
            <a:pPr marL="347472" lvl="0" indent="-347472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Human resources</a:t>
            </a:r>
          </a:p>
          <a:p>
            <a:pPr marL="347472" lvl="0" indent="-347472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Banking and Finance</a:t>
            </a:r>
          </a:p>
          <a:p>
            <a:pPr marL="347472" lvl="0" indent="-347472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Airlines</a:t>
            </a:r>
          </a:p>
          <a:p>
            <a:pPr marL="347472" lvl="0" indent="-347472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Medicine Industry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1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38912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464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519</TotalTime>
  <Words>288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Constantia</vt:lpstr>
      <vt:lpstr>Wingdings 2</vt:lpstr>
      <vt:lpstr>Flow</vt:lpstr>
      <vt:lpstr>Introduction to DBMS</vt:lpstr>
      <vt:lpstr>Topic of discussion</vt:lpstr>
      <vt:lpstr>  Data &amp; Information </vt:lpstr>
      <vt:lpstr>Database</vt:lpstr>
      <vt:lpstr>Data warehouse</vt:lpstr>
      <vt:lpstr>DBMS</vt:lpstr>
      <vt:lpstr>Database  Applications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DBMS</dc:title>
  <dc:creator>User</dc:creator>
  <cp:lastModifiedBy>DELL</cp:lastModifiedBy>
  <cp:revision>18</cp:revision>
  <dcterms:created xsi:type="dcterms:W3CDTF">2006-08-16T00:00:00Z</dcterms:created>
  <dcterms:modified xsi:type="dcterms:W3CDTF">2022-04-27T17:52:02Z</dcterms:modified>
</cp:coreProperties>
</file>