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055" y="1143000"/>
            <a:ext cx="9220200" cy="18288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ER model to schema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0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Picture 2" descr="C:\Users\User\Downloads\20210224_093955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8449"/>
            <a:ext cx="8229600" cy="54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6487431" cy="3353268"/>
          </a:xfrm>
        </p:spPr>
      </p:pic>
    </p:spTree>
    <p:extLst>
      <p:ext uri="{BB962C8B-B14F-4D97-AF65-F5344CB8AC3E}">
        <p14:creationId xmlns:p14="http://schemas.microsoft.com/office/powerpoint/2010/main" val="30868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" name="Picture 2" descr="C:\Users\User\Downloads\20210224_093854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11" y="1524000"/>
            <a:ext cx="8110289" cy="51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518232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4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Picture 2" descr="C:\Users\User\Downloads\20210224_09403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441763"/>
            <a:ext cx="8001000" cy="53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7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5763430" cy="54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349784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24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ER model to schema practice</vt:lpstr>
      <vt:lpstr>Example 1</vt:lpstr>
      <vt:lpstr>Example 1</vt:lpstr>
      <vt:lpstr>Example 2</vt:lpstr>
      <vt:lpstr>Example 2</vt:lpstr>
      <vt:lpstr>Example 3</vt:lpstr>
      <vt:lpstr>Example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model to schema practice</dc:title>
  <dc:creator>User</dc:creator>
  <cp:lastModifiedBy>DELL</cp:lastModifiedBy>
  <cp:revision>11</cp:revision>
  <dcterms:created xsi:type="dcterms:W3CDTF">2006-08-16T00:00:00Z</dcterms:created>
  <dcterms:modified xsi:type="dcterms:W3CDTF">2022-04-27T17:54:31Z</dcterms:modified>
</cp:coreProperties>
</file>