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77" r:id="rId5"/>
    <p:sldId id="272" r:id="rId6"/>
    <p:sldId id="313" r:id="rId7"/>
    <p:sldId id="314" r:id="rId8"/>
    <p:sldId id="315" r:id="rId9"/>
    <p:sldId id="316" r:id="rId10"/>
    <p:sldId id="319" r:id="rId11"/>
    <p:sldId id="320" r:id="rId12"/>
    <p:sldId id="321" r:id="rId13"/>
    <p:sldId id="322" r:id="rId14"/>
    <p:sldId id="323" r:id="rId15"/>
    <p:sldId id="324" r:id="rId16"/>
    <p:sldId id="317" r:id="rId17"/>
    <p:sldId id="318" r:id="rId18"/>
    <p:sldId id="325" r:id="rId19"/>
    <p:sldId id="326" r:id="rId20"/>
    <p:sldId id="327" r:id="rId21"/>
    <p:sldId id="3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3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6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7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8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9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0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1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6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7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8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0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1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2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2B156B-59AE-415F-B24B-8756D48BB977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1348" y="2210831"/>
            <a:ext cx="7454668" cy="742406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SQL Queries</a:t>
            </a:r>
            <a:endParaRPr lang="en-US" sz="54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7874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14. The following SQL statement selects all customers with 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that have "r" in the second position: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Customers WHERE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LIKE '_r%';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15. The following SQL statement selects all customers with 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that starts with "a" and are at least 3 characters in length: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Customers WHERE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LIKE 'a__%';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16. The following SQL statement selects all customers with 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ContactName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that starts with "a" and ends with "o":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Customers WHERE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ContactName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LIKE '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a%o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98343" y="607159"/>
            <a:ext cx="904686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17. The following SQL statement selects all customers with 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that does NOT start with "a":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Customers WHERE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NOT LIKE 'a%';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18. Write an SQL query to print details of the Workers whose SALARY lies between 100000 and 500000.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SALARY between 100000 and 500000;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19. Write an SQL query to fetch worker names with salaries &gt;= 50000 and &lt;= 100000.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CONCAT(FIRST_NAME, ' ', LAST_NAME) As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Worker_Name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Salary FROM worker WHERE WORKER_ID IN (SELECT WORKER_ID FROM worker WHERE Salary BETWEEN 50000 AND 100000);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915502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20. Write an SQL query to fetch the count of employees working in the department ‘Admin’.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COUNT(*) FROM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worker WHERE DEPARTMENT = 'Admin';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21. Write an SQL query to fetch the no. of workers for each department in the descending order.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DEPARTMENT, count(WORKER_ID) as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No_Of_Workers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FROM worker GROUP BY DEPARTMENT ORDER BY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No_Of_Workers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DESC;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22. Write an SQL query to show only odd rows from a table.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MOD (WORKER_ID, 2) &lt;&gt; 0;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2" y="1007653"/>
            <a:ext cx="86830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23. Write an SQL query to show only even rows from a table.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MOD (WORKER_ID, 2) = 0;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24. Write an SQL query to show the current date and time.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Following MySQL query returns the current date: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CURDATE();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Following MySQL query returns the current date and time: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NOW();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Following MySQL query returns the current date and time: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sysdate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787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25. The UNION Operator: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 1: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City FROM Customer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City FROM Supplier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ORDER BY City;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 2: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City, Country FROM Customer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WHERE Country='India'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City, Country FROM Supplier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WHERE Country='India'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ORDER BY City;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7874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26. INTERSECT Operator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City, Country FROM Customer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&gt;=1002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intersect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City, Country FROM Supplier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supplierid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&gt;=2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ORDER BY City;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27. Except or minus operator: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City, Country FROM Customer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&gt;=1002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City, Country FROM Supplier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supplierid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&gt;=2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ORDER BY City;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879123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28. Write an SQL query to show the first 3 records of a table.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Customers LIMIT 3;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29. Write an SQL query to show the top n (say 10) records of a table.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Following MySQL query will return the top n records using the LIMIT method: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ORDER BY Salary DESC LIMIT 10;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30. Write an SQL query to show maximum salary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max(salary) from worker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5100" y="1072048"/>
            <a:ext cx="926317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31. Write an SQL query to determine the nth highest salary from a table.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salary FROM employee ORDER BY salary DESC LIMIT n-1,1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n=1(Maximum),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salary FROM employee ORDER BY salary DESC LIMIT  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n=2 (2nd highest),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salary FROM employee ORDER BY salary DESC LIMIT  1,1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n=3 (3rd highest),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salary FROM employee ORDER BY salary DESC LIMIT  2,1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8860056" cy="4092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32. Write an SQL query to determine the nth lowest salary from a table.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salary FROM employee ORDER BY salary ASC LIMIT n-1,1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n=1(Minimum),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salary FROM employee ORDER BY salary ASC LIMIT  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n=2 (2nd lowest),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SELECT salary FROM employee ORDER BY salary ASC LIMIT  1,1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n=3 (3rd lowest),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salary FROM employee ORDER BY salary ASC LIMIT  2,1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2" y="1007653"/>
            <a:ext cx="865357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33. SQL update and arithmetic Operation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Update customers Set salary = salary + 1000 Where id = 7;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34. Write an SQL query to get the departments that have less than five people in it.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DEPARTMENT, COUNT(WORKER_ID) as 'Number of Workers' FROM Worker GROUP BY DEPARTMENT HAVING COUNT(WORKER_ID) &lt; 5;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35. Write an SQL query to show all departments along with the number of people in there.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DEPARTMENT,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COUNT(WORKER_ID)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as 'Number of Workers' FROM Worker GROUP BY DEPARTMENT;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2" y="332914"/>
            <a:ext cx="7535448" cy="556591"/>
          </a:xfrm>
        </p:spPr>
        <p:txBody>
          <a:bodyPr>
            <a:normAutofit fontScale="90000"/>
          </a:bodyPr>
          <a:lstStyle/>
          <a:p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4" y="985421"/>
            <a:ext cx="10005240" cy="5539665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Worker ( WORKER_ID INT NOT NULL PRIMARY KEY AUTO_INCREMENT, FIRST_NAME CHAR(25), LAST_NAME CHAR(25), SALARY INT(15), JOINING_DATE DATETIME, DEPARTMENT CHAR(25) );</a:t>
            </a:r>
            <a:endParaRPr lang="en-US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Bonus (WORKER_REF_ID INT, BONUS_AMOUNT INT(10), BONUS_DATE DATETIME, FOREIGN KEY (WORKER_REF_ID) REFERENCES Worker(WORKER_ID)  ON DELETE CASCADE );</a:t>
            </a:r>
            <a:endParaRPr lang="en-US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Title (WORKER_REF_ID INT, WORKER_TITLE CHAR(25), AFFECTED_FROM DATETIME, FOREIGN KEY (WORKER_REF_ID) REFERENCES Worker(WORKER_ID)  ON DELETE CASCADE );</a:t>
            </a:r>
            <a:endParaRPr lang="en-US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787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36. Write an SQL query to get departments along with the total salaries paid for each of them.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DEPARTMENT, sum(Salary) from worker group by DEPARTMENT;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37. Write an SQL query to get the names of workers who earn the highest salary.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FIRST_NAME, SALARY from Worker WHERE SALARY=(SELECT max(SALARY) from Worker);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53048" y="298625"/>
            <a:ext cx="6976939" cy="349445"/>
          </a:xfrm>
        </p:spPr>
        <p:txBody>
          <a:bodyPr>
            <a:normAutofit fontScale="90000"/>
          </a:bodyPr>
          <a:lstStyle/>
          <a:p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88489" y="967666"/>
            <a:ext cx="10850136" cy="5591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1.Write an SQL query to get “FIRST_NAME” from Worker table using the alias name as &lt;WORKER_NAME&gt;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FIRST_NAME AS WORKER_NAME from Worker;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2.Write an SQL query to get unique values of DEPARTMENT from Worker table.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distinct DEPARTMENT from Worker;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3.Write an SQL query to print the FIRST_NAME and LAST_NAME from Worker table into a single column COMPLETE_NAME. A space char should separate them.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CONCAT(FIRST_NAME, ' ', LAST_NAME) AS 'COMPLETE_NAME' from Worker;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6088" y="1026703"/>
            <a:ext cx="7874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4.Write an SQL query to get all Worker details from the Worker table order by FIRST_NAME Ascending.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order by FIRST_NAME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asc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5.Write an SQL query to get all Worker details from the Worker table order by FIRST_NAME Ascending and DEPARTMENT Descending.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order by FIRST_NAME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asc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DEPARTMENT desc;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6.Write an SQL query to get the details for Workers with the first name as “Vipul” and “Satish” from Worker table.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FIRST_NAME in ('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Vipul','Satish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');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7874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4.Write an SQL query to get all Worker details from the Worker table order by FIRST_NAME Ascending.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order by FIRST_NAME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asc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5.Write an SQL query to get all Worker details from the Worker table order by FIRST_NAME Ascending and DEPARTMENT Descending.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order by FIRST_NAME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asc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DEPARTMENT desc;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6.Write an SQL query to get the details for Workers with the first name as “Vipul” and “Satish” from Worker table.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FIRST_NAME in ('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Vipul','Satish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');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787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7. Write an SQL query to get the details of workers excluding first names, “Vipul” and “Satish” from Worker table.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FIRST_NAME not in ('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Vipul','Satish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');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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The SQL LIKE Operator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LIKE operator is used in a WHERE clause to search for a specified pattern in a column.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There are two wildcards often used in conjunction with the LIKE operator: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 The percent sign (%) represents zero, one, or multiple characters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 The underscore sign (_) represents one, single character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 Here are some examples showing different LIKE operators with '%' and '_' wildcards: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787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54545" y="1179871"/>
          <a:ext cx="8423478" cy="540175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211739"/>
                <a:gridCol w="4211739"/>
              </a:tblGrid>
              <a:tr h="493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LIKE Operator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93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WHERE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CustomerName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LIKE 'a%'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Finds any values that start with "a"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93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WHERE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CustomerName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LIKE '%a'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Finds any values that end with "a"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93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WHERE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CustomerName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LIKE '%or%'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Finds any values that have "or" in any position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01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WHERE CustomerName LIKE '_r%'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Finds any values that have "r" in the second position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01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WHERE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CustomerName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LIKE 'a_%'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Finds any values that start with "a" and are at least 2 characters in length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01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WHERE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CustomerName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LIKE 'a__%'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Finds any values that start with "a" and are at least 3 characters in length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01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WHERE ContactName LIKE 'a%o'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Finds any values that start with "a" and ends with "o"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2603" y="1007653"/>
            <a:ext cx="787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8. Write an SQL query to print details of Workers with DEPARTMENT name as “Admin”.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DEPARTMENT like 'Admin%';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9. Write an SQL query to print details of the Workers whose FIRST_NAME contains ‘a’.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FIRST_NAME like '%a%';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10. Write an SQL query to print details of the Workers whose FIRST_NAME ends with ‘a’.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FIRST_NAME like '%a';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935100" y="200791"/>
            <a:ext cx="8317327" cy="556591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73" y="1007653"/>
            <a:ext cx="7874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11.  Write an SQL query to print details of the Workers whose FIRST_NAME starts with ‘a’.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FIRST_NAME like 'a%';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12. Write an SQL query to print details of the Workers whose FIRST_NAME ends with ‘h’ and contains six alphabets.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Worker where FIRST_NAME like '_____h';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13. The following SQL statement selects all customers with 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that have "or" in any position: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FROM Customers WHERE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LIKE '%or%';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8414</Words>
  <Application>WPS Presentation</Application>
  <PresentationFormat>Widescreen</PresentationFormat>
  <Paragraphs>275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Wingdings 2</vt:lpstr>
      <vt:lpstr>Calibri</vt:lpstr>
      <vt:lpstr>Times New Roman</vt:lpstr>
      <vt:lpstr>Constantia</vt:lpstr>
      <vt:lpstr>Microsoft YaHei</vt:lpstr>
      <vt:lpstr>Arial Unicode MS</vt:lpstr>
      <vt:lpstr>Segoe Print</vt:lpstr>
      <vt:lpstr>Flow</vt:lpstr>
      <vt:lpstr>More SQL Queries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Introduction</dc:title>
  <dc:creator>User</dc:creator>
  <cp:lastModifiedBy>DELL</cp:lastModifiedBy>
  <cp:revision>203</cp:revision>
  <dcterms:created xsi:type="dcterms:W3CDTF">2020-04-17T10:09:00Z</dcterms:created>
  <dcterms:modified xsi:type="dcterms:W3CDTF">2022-10-06T08:47:30Z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1EA09122F01E42349FDDB899469D1F0E</vt:lpwstr>
  </property>
  <property fmtid="{D5CDD505-2E9C-101B-9397-08002B2CF9AE}" pid="3" name="KSOProductBuildVer">
    <vt:lpwstr>1033-11.2.0.11341</vt:lpwstr>
  </property>
</Properties>
</file>